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9"/>
  </p:notesMasterIdLst>
  <p:handoutMasterIdLst>
    <p:handoutMasterId r:id="rId20"/>
  </p:handoutMasterIdLst>
  <p:sldIdLst>
    <p:sldId id="256" r:id="rId5"/>
    <p:sldId id="263" r:id="rId6"/>
    <p:sldId id="261" r:id="rId7"/>
    <p:sldId id="266" r:id="rId8"/>
    <p:sldId id="268" r:id="rId9"/>
    <p:sldId id="283" r:id="rId10"/>
    <p:sldId id="274" r:id="rId11"/>
    <p:sldId id="275" r:id="rId12"/>
    <p:sldId id="279" r:id="rId13"/>
    <p:sldId id="276" r:id="rId14"/>
    <p:sldId id="277" r:id="rId15"/>
    <p:sldId id="282" r:id="rId16"/>
    <p:sldId id="280"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1F1"/>
    <a:srgbClr val="FBF3D5"/>
    <a:srgbClr val="FBDDDD"/>
    <a:srgbClr val="800000"/>
    <a:srgbClr val="F6B6B6"/>
    <a:srgbClr val="CC9900"/>
    <a:srgbClr val="F7E5A1"/>
    <a:srgbClr val="112855"/>
    <a:srgbClr val="E1E8F7"/>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54881E-5C0D-4825-BCAE-58AED251C2FE}" v="1002" dt="2022-03-02T21:49:21.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79071" autoAdjust="0"/>
  </p:normalViewPr>
  <p:slideViewPr>
    <p:cSldViewPr snapToGrid="0">
      <p:cViewPr varScale="1">
        <p:scale>
          <a:sx n="89" d="100"/>
          <a:sy n="89" d="100"/>
        </p:scale>
        <p:origin x="564" y="5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Gallagher" userId="20174ebe-a15a-4a67-a74e-721f7fbe9a0a" providerId="ADAL" clId="{6B54881E-5C0D-4825-BCAE-58AED251C2FE}"/>
    <pc:docChg chg="undo redo custSel mod addSld delSld modSld sldOrd modMainMaster">
      <pc:chgData name="Lucas Gallagher" userId="20174ebe-a15a-4a67-a74e-721f7fbe9a0a" providerId="ADAL" clId="{6B54881E-5C0D-4825-BCAE-58AED251C2FE}" dt="2022-03-02T23:20:21.990" v="11396"/>
      <pc:docMkLst>
        <pc:docMk/>
      </pc:docMkLst>
      <pc:sldChg chg="addSp delSp modSp mod modClrScheme delDesignElem chgLayout modNotesTx">
        <pc:chgData name="Lucas Gallagher" userId="20174ebe-a15a-4a67-a74e-721f7fbe9a0a" providerId="ADAL" clId="{6B54881E-5C0D-4825-BCAE-58AED251C2FE}" dt="2022-03-02T23:16:17.988" v="10800" actId="20577"/>
        <pc:sldMkLst>
          <pc:docMk/>
          <pc:sldMk cId="1487700712" sldId="256"/>
        </pc:sldMkLst>
        <pc:spChg chg="add mod ord">
          <ac:chgData name="Lucas Gallagher" userId="20174ebe-a15a-4a67-a74e-721f7fbe9a0a" providerId="ADAL" clId="{6B54881E-5C0D-4825-BCAE-58AED251C2FE}" dt="2022-02-24T17:09:11.831" v="1413" actId="2085"/>
          <ac:spMkLst>
            <pc:docMk/>
            <pc:sldMk cId="1487700712" sldId="256"/>
            <ac:spMk id="2" creationId="{007F8BBC-7FF5-41A2-BF28-3726C1059E4D}"/>
          </ac:spMkLst>
        </pc:spChg>
        <pc:spChg chg="mod ord">
          <ac:chgData name="Lucas Gallagher" userId="20174ebe-a15a-4a67-a74e-721f7fbe9a0a" providerId="ADAL" clId="{6B54881E-5C0D-4825-BCAE-58AED251C2FE}" dt="2022-02-24T17:08:20.230" v="1381" actId="1076"/>
          <ac:spMkLst>
            <pc:docMk/>
            <pc:sldMk cId="1487700712" sldId="256"/>
            <ac:spMk id="5" creationId="{2CE42BFE-D7E9-4A44-B90F-25DDB76C0898}"/>
          </ac:spMkLst>
        </pc:spChg>
        <pc:spChg chg="mod">
          <ac:chgData name="Lucas Gallagher" userId="20174ebe-a15a-4a67-a74e-721f7fbe9a0a" providerId="ADAL" clId="{6B54881E-5C0D-4825-BCAE-58AED251C2FE}" dt="2022-02-24T17:08:52.974" v="1409" actId="1036"/>
          <ac:spMkLst>
            <pc:docMk/>
            <pc:sldMk cId="1487700712" sldId="256"/>
            <ac:spMk id="6" creationId="{6F800C5E-9531-4D49-8882-175E4E047892}"/>
          </ac:spMkLst>
        </pc:spChg>
        <pc:spChg chg="mod ord">
          <ac:chgData name="Lucas Gallagher" userId="20174ebe-a15a-4a67-a74e-721f7fbe9a0a" providerId="ADAL" clId="{6B54881E-5C0D-4825-BCAE-58AED251C2FE}" dt="2022-02-24T17:08:27.726" v="1382" actId="207"/>
          <ac:spMkLst>
            <pc:docMk/>
            <pc:sldMk cId="1487700712" sldId="256"/>
            <ac:spMk id="9" creationId="{22FCC89D-B218-4689-BA83-DA7AEDC101AF}"/>
          </ac:spMkLst>
        </pc:spChg>
        <pc:spChg chg="add mod ord">
          <ac:chgData name="Lucas Gallagher" userId="20174ebe-a15a-4a67-a74e-721f7fbe9a0a" providerId="ADAL" clId="{6B54881E-5C0D-4825-BCAE-58AED251C2FE}" dt="2022-02-24T17:10:48.661" v="1425" actId="207"/>
          <ac:spMkLst>
            <pc:docMk/>
            <pc:sldMk cId="1487700712" sldId="256"/>
            <ac:spMk id="14" creationId="{3D501905-2DF7-42E8-B263-B982AB6C3638}"/>
          </ac:spMkLst>
        </pc:spChg>
        <pc:spChg chg="del">
          <ac:chgData name="Lucas Gallagher" userId="20174ebe-a15a-4a67-a74e-721f7fbe9a0a" providerId="ADAL" clId="{6B54881E-5C0D-4825-BCAE-58AED251C2FE}" dt="2022-02-24T17:06:59.765" v="1362" actId="700"/>
          <ac:spMkLst>
            <pc:docMk/>
            <pc:sldMk cId="1487700712" sldId="256"/>
            <ac:spMk id="15" creationId="{493D4EDA-58E0-40CC-B3CA-14CDEB349D24}"/>
          </ac:spMkLst>
        </pc:spChg>
        <pc:spChg chg="mod">
          <ac:chgData name="Lucas Gallagher" userId="20174ebe-a15a-4a67-a74e-721f7fbe9a0a" providerId="ADAL" clId="{6B54881E-5C0D-4825-BCAE-58AED251C2FE}" dt="2022-02-24T17:08:57.965" v="1410" actId="1076"/>
          <ac:spMkLst>
            <pc:docMk/>
            <pc:sldMk cId="1487700712" sldId="256"/>
            <ac:spMk id="16" creationId="{54FCC52A-3ADA-4865-AF1B-288D2555FC3E}"/>
          </ac:spMkLst>
        </pc:spChg>
        <pc:spChg chg="del">
          <ac:chgData name="Lucas Gallagher" userId="20174ebe-a15a-4a67-a74e-721f7fbe9a0a" providerId="ADAL" clId="{6B54881E-5C0D-4825-BCAE-58AED251C2FE}" dt="2022-02-24T17:06:59.765" v="1362" actId="700"/>
          <ac:spMkLst>
            <pc:docMk/>
            <pc:sldMk cId="1487700712" sldId="256"/>
            <ac:spMk id="22" creationId="{4A2E7EC3-E07C-46CE-9B25-41865A50681C}"/>
          </ac:spMkLst>
        </pc:spChg>
        <pc:grpChg chg="del">
          <ac:chgData name="Lucas Gallagher" userId="20174ebe-a15a-4a67-a74e-721f7fbe9a0a" providerId="ADAL" clId="{6B54881E-5C0D-4825-BCAE-58AED251C2FE}" dt="2022-02-24T17:06:59.765" v="1362" actId="700"/>
          <ac:grpSpMkLst>
            <pc:docMk/>
            <pc:sldMk cId="1487700712" sldId="256"/>
            <ac:grpSpMk id="17" creationId="{AA9EB0BC-A85E-4C26-B355-5DFCEF6CCB49}"/>
          </ac:grpSpMkLst>
        </pc:grpChg>
        <pc:picChg chg="mod">
          <ac:chgData name="Lucas Gallagher" userId="20174ebe-a15a-4a67-a74e-721f7fbe9a0a" providerId="ADAL" clId="{6B54881E-5C0D-4825-BCAE-58AED251C2FE}" dt="2022-02-24T17:08:03.647" v="1374" actId="1076"/>
          <ac:picMkLst>
            <pc:docMk/>
            <pc:sldMk cId="1487700712" sldId="256"/>
            <ac:picMk id="7" creationId="{3840F91C-EDD0-4D4E-A4AB-E6C77856C88C}"/>
          </ac:picMkLst>
        </pc:picChg>
      </pc:sldChg>
      <pc:sldChg chg="del">
        <pc:chgData name="Lucas Gallagher" userId="20174ebe-a15a-4a67-a74e-721f7fbe9a0a" providerId="ADAL" clId="{6B54881E-5C0D-4825-BCAE-58AED251C2FE}" dt="2022-02-24T15:47:07.935" v="909" actId="47"/>
        <pc:sldMkLst>
          <pc:docMk/>
          <pc:sldMk cId="4209322005" sldId="259"/>
        </pc:sldMkLst>
      </pc:sldChg>
      <pc:sldChg chg="addSp delSp modSp mod">
        <pc:chgData name="Lucas Gallagher" userId="20174ebe-a15a-4a67-a74e-721f7fbe9a0a" providerId="ADAL" clId="{6B54881E-5C0D-4825-BCAE-58AED251C2FE}" dt="2022-03-02T21:52:00.217" v="9457" actId="14100"/>
        <pc:sldMkLst>
          <pc:docMk/>
          <pc:sldMk cId="3501347425" sldId="260"/>
        </pc:sldMkLst>
        <pc:spChg chg="add del mod">
          <ac:chgData name="Lucas Gallagher" userId="20174ebe-a15a-4a67-a74e-721f7fbe9a0a" providerId="ADAL" clId="{6B54881E-5C0D-4825-BCAE-58AED251C2FE}" dt="2022-03-02T21:52:00.217" v="9457" actId="14100"/>
          <ac:spMkLst>
            <pc:docMk/>
            <pc:sldMk cId="3501347425" sldId="260"/>
            <ac:spMk id="3" creationId="{A9CB511D-EA45-4336-847C-1252667143B5}"/>
          </ac:spMkLst>
        </pc:spChg>
        <pc:spChg chg="add del mod">
          <ac:chgData name="Lucas Gallagher" userId="20174ebe-a15a-4a67-a74e-721f7fbe9a0a" providerId="ADAL" clId="{6B54881E-5C0D-4825-BCAE-58AED251C2FE}" dt="2022-03-02T21:50:24.214" v="9410" actId="478"/>
          <ac:spMkLst>
            <pc:docMk/>
            <pc:sldMk cId="3501347425" sldId="260"/>
            <ac:spMk id="6" creationId="{AC068187-C50B-4735-9647-24849FC05E0B}"/>
          </ac:spMkLst>
        </pc:spChg>
        <pc:spChg chg="add del mod">
          <ac:chgData name="Lucas Gallagher" userId="20174ebe-a15a-4a67-a74e-721f7fbe9a0a" providerId="ADAL" clId="{6B54881E-5C0D-4825-BCAE-58AED251C2FE}" dt="2022-03-02T21:51:01.962" v="9429" actId="478"/>
          <ac:spMkLst>
            <pc:docMk/>
            <pc:sldMk cId="3501347425" sldId="260"/>
            <ac:spMk id="11" creationId="{5E157A40-2835-4867-B497-C9AB104BFC14}"/>
          </ac:spMkLst>
        </pc:spChg>
        <pc:picChg chg="mod">
          <ac:chgData name="Lucas Gallagher" userId="20174ebe-a15a-4a67-a74e-721f7fbe9a0a" providerId="ADAL" clId="{6B54881E-5C0D-4825-BCAE-58AED251C2FE}" dt="2022-02-23T22:32:24.669" v="790" actId="14100"/>
          <ac:picMkLst>
            <pc:docMk/>
            <pc:sldMk cId="3501347425" sldId="260"/>
            <ac:picMk id="5" creationId="{A21EA617-6D48-425F-97A8-7FEC82C8F401}"/>
          </ac:picMkLst>
        </pc:picChg>
      </pc:sldChg>
      <pc:sldChg chg="mod modShow modNotesTx">
        <pc:chgData name="Lucas Gallagher" userId="20174ebe-a15a-4a67-a74e-721f7fbe9a0a" providerId="ADAL" clId="{6B54881E-5C0D-4825-BCAE-58AED251C2FE}" dt="2022-03-02T14:03:17.283" v="7422" actId="6549"/>
        <pc:sldMkLst>
          <pc:docMk/>
          <pc:sldMk cId="1703342593" sldId="261"/>
        </pc:sldMkLst>
      </pc:sldChg>
      <pc:sldChg chg="addSp delSp modSp del mod">
        <pc:chgData name="Lucas Gallagher" userId="20174ebe-a15a-4a67-a74e-721f7fbe9a0a" providerId="ADAL" clId="{6B54881E-5C0D-4825-BCAE-58AED251C2FE}" dt="2022-02-23T19:47:04.553" v="53" actId="2696"/>
        <pc:sldMkLst>
          <pc:docMk/>
          <pc:sldMk cId="256155111" sldId="262"/>
        </pc:sldMkLst>
        <pc:spChg chg="mod">
          <ac:chgData name="Lucas Gallagher" userId="20174ebe-a15a-4a67-a74e-721f7fbe9a0a" providerId="ADAL" clId="{6B54881E-5C0D-4825-BCAE-58AED251C2FE}" dt="2022-02-23T19:46:02.735" v="38" actId="20577"/>
          <ac:spMkLst>
            <pc:docMk/>
            <pc:sldMk cId="256155111" sldId="262"/>
            <ac:spMk id="2" creationId="{DEF21D92-6A33-4FCF-B014-2A10E2F4FCCC}"/>
          </ac:spMkLst>
        </pc:spChg>
        <pc:spChg chg="del">
          <ac:chgData name="Lucas Gallagher" userId="20174ebe-a15a-4a67-a74e-721f7fbe9a0a" providerId="ADAL" clId="{6B54881E-5C0D-4825-BCAE-58AED251C2FE}" dt="2022-02-23T19:46:09.147" v="40" actId="478"/>
          <ac:spMkLst>
            <pc:docMk/>
            <pc:sldMk cId="256155111" sldId="262"/>
            <ac:spMk id="3" creationId="{4E92AE47-E112-4900-8F82-EE4828135620}"/>
          </ac:spMkLst>
        </pc:spChg>
        <pc:spChg chg="mod topLvl">
          <ac:chgData name="Lucas Gallagher" userId="20174ebe-a15a-4a67-a74e-721f7fbe9a0a" providerId="ADAL" clId="{6B54881E-5C0D-4825-BCAE-58AED251C2FE}" dt="2022-02-23T19:46:55.396" v="52" actId="1076"/>
          <ac:spMkLst>
            <pc:docMk/>
            <pc:sldMk cId="256155111" sldId="262"/>
            <ac:spMk id="8" creationId="{00D74DC6-03BD-49C8-9406-59662A21D87C}"/>
          </ac:spMkLst>
        </pc:spChg>
        <pc:spChg chg="mod topLvl">
          <ac:chgData name="Lucas Gallagher" userId="20174ebe-a15a-4a67-a74e-721f7fbe9a0a" providerId="ADAL" clId="{6B54881E-5C0D-4825-BCAE-58AED251C2FE}" dt="2022-02-23T19:46:20.926" v="42" actId="165"/>
          <ac:spMkLst>
            <pc:docMk/>
            <pc:sldMk cId="256155111" sldId="262"/>
            <ac:spMk id="9" creationId="{B6393808-FD2C-44D3-83B8-474205DBBEF3}"/>
          </ac:spMkLst>
        </pc:spChg>
        <pc:spChg chg="mod topLvl">
          <ac:chgData name="Lucas Gallagher" userId="20174ebe-a15a-4a67-a74e-721f7fbe9a0a" providerId="ADAL" clId="{6B54881E-5C0D-4825-BCAE-58AED251C2FE}" dt="2022-02-23T19:46:20.926" v="42" actId="165"/>
          <ac:spMkLst>
            <pc:docMk/>
            <pc:sldMk cId="256155111" sldId="262"/>
            <ac:spMk id="10" creationId="{BD24EF55-0EE2-4F14-8D9B-48C9ED095F0A}"/>
          </ac:spMkLst>
        </pc:spChg>
        <pc:spChg chg="add del mod">
          <ac:chgData name="Lucas Gallagher" userId="20174ebe-a15a-4a67-a74e-721f7fbe9a0a" providerId="ADAL" clId="{6B54881E-5C0D-4825-BCAE-58AED251C2FE}" dt="2022-02-23T19:46:12.135" v="41" actId="478"/>
          <ac:spMkLst>
            <pc:docMk/>
            <pc:sldMk cId="256155111" sldId="262"/>
            <ac:spMk id="12" creationId="{EB3C7979-28C6-4DD9-9A36-A7CA6F38C348}"/>
          </ac:spMkLst>
        </pc:spChg>
        <pc:grpChg chg="add del mod">
          <ac:chgData name="Lucas Gallagher" userId="20174ebe-a15a-4a67-a74e-721f7fbe9a0a" providerId="ADAL" clId="{6B54881E-5C0D-4825-BCAE-58AED251C2FE}" dt="2022-02-23T19:46:20.926" v="42" actId="165"/>
          <ac:grpSpMkLst>
            <pc:docMk/>
            <pc:sldMk cId="256155111" sldId="262"/>
            <ac:grpSpMk id="7" creationId="{8BACD42C-12AA-4A77-895D-94EAD77D79DE}"/>
          </ac:grpSpMkLst>
        </pc:grpChg>
        <pc:picChg chg="add mod">
          <ac:chgData name="Lucas Gallagher" userId="20174ebe-a15a-4a67-a74e-721f7fbe9a0a" providerId="ADAL" clId="{6B54881E-5C0D-4825-BCAE-58AED251C2FE}" dt="2022-02-23T19:46:46.949" v="50" actId="1076"/>
          <ac:picMkLst>
            <pc:docMk/>
            <pc:sldMk cId="256155111" sldId="262"/>
            <ac:picMk id="4" creationId="{F3B250F6-6518-49C6-BFE3-377C76970BF2}"/>
          </ac:picMkLst>
        </pc:picChg>
        <pc:picChg chg="add mod">
          <ac:chgData name="Lucas Gallagher" userId="20174ebe-a15a-4a67-a74e-721f7fbe9a0a" providerId="ADAL" clId="{6B54881E-5C0D-4825-BCAE-58AED251C2FE}" dt="2022-02-23T19:46:43.789" v="49" actId="1076"/>
          <ac:picMkLst>
            <pc:docMk/>
            <pc:sldMk cId="256155111" sldId="262"/>
            <ac:picMk id="5" creationId="{4887C767-CD31-475F-B6BA-F65E4B57848B}"/>
          </ac:picMkLst>
        </pc:picChg>
        <pc:picChg chg="add mod">
          <ac:chgData name="Lucas Gallagher" userId="20174ebe-a15a-4a67-a74e-721f7fbe9a0a" providerId="ADAL" clId="{6B54881E-5C0D-4825-BCAE-58AED251C2FE}" dt="2022-02-23T19:46:48.372" v="51" actId="1076"/>
          <ac:picMkLst>
            <pc:docMk/>
            <pc:sldMk cId="256155111" sldId="262"/>
            <ac:picMk id="6" creationId="{27C79278-33DE-4BCA-9D64-5D2AD8E4262F}"/>
          </ac:picMkLst>
        </pc:picChg>
      </pc:sldChg>
      <pc:sldChg chg="modSp mod modNotesTx">
        <pc:chgData name="Lucas Gallagher" userId="20174ebe-a15a-4a67-a74e-721f7fbe9a0a" providerId="ADAL" clId="{6B54881E-5C0D-4825-BCAE-58AED251C2FE}" dt="2022-03-02T23:16:24.997" v="10803"/>
        <pc:sldMkLst>
          <pc:docMk/>
          <pc:sldMk cId="3162111739" sldId="263"/>
        </pc:sldMkLst>
        <pc:spChg chg="mod">
          <ac:chgData name="Lucas Gallagher" userId="20174ebe-a15a-4a67-a74e-721f7fbe9a0a" providerId="ADAL" clId="{6B54881E-5C0D-4825-BCAE-58AED251C2FE}" dt="2022-02-24T20:33:57.896" v="1745" actId="403"/>
          <ac:spMkLst>
            <pc:docMk/>
            <pc:sldMk cId="3162111739" sldId="263"/>
            <ac:spMk id="2" creationId="{120F90E1-4277-46A7-A4CB-EA21CEA82244}"/>
          </ac:spMkLst>
        </pc:spChg>
      </pc:sldChg>
      <pc:sldChg chg="modSp del mod ord modShow">
        <pc:chgData name="Lucas Gallagher" userId="20174ebe-a15a-4a67-a74e-721f7fbe9a0a" providerId="ADAL" clId="{6B54881E-5C0D-4825-BCAE-58AED251C2FE}" dt="2022-02-25T20:47:49.104" v="2950" actId="47"/>
        <pc:sldMkLst>
          <pc:docMk/>
          <pc:sldMk cId="738875337" sldId="264"/>
        </pc:sldMkLst>
        <pc:spChg chg="mod">
          <ac:chgData name="Lucas Gallagher" userId="20174ebe-a15a-4a67-a74e-721f7fbe9a0a" providerId="ADAL" clId="{6B54881E-5C0D-4825-BCAE-58AED251C2FE}" dt="2022-02-24T20:34:13.102" v="1746" actId="403"/>
          <ac:spMkLst>
            <pc:docMk/>
            <pc:sldMk cId="738875337" sldId="264"/>
            <ac:spMk id="2" creationId="{DEF21D92-6A33-4FCF-B014-2A10E2F4FCCC}"/>
          </ac:spMkLst>
        </pc:spChg>
      </pc:sldChg>
      <pc:sldChg chg="modSp add del mod modShow">
        <pc:chgData name="Lucas Gallagher" userId="20174ebe-a15a-4a67-a74e-721f7fbe9a0a" providerId="ADAL" clId="{6B54881E-5C0D-4825-BCAE-58AED251C2FE}" dt="2022-02-25T20:47:44.999" v="2949" actId="47"/>
        <pc:sldMkLst>
          <pc:docMk/>
          <pc:sldMk cId="2329292939" sldId="265"/>
        </pc:sldMkLst>
        <pc:spChg chg="mod">
          <ac:chgData name="Lucas Gallagher" userId="20174ebe-a15a-4a67-a74e-721f7fbe9a0a" providerId="ADAL" clId="{6B54881E-5C0D-4825-BCAE-58AED251C2FE}" dt="2022-02-24T20:34:15.493" v="1747" actId="403"/>
          <ac:spMkLst>
            <pc:docMk/>
            <pc:sldMk cId="2329292939" sldId="265"/>
            <ac:spMk id="2" creationId="{DEF21D92-6A33-4FCF-B014-2A10E2F4FCCC}"/>
          </ac:spMkLst>
        </pc:spChg>
        <pc:spChg chg="mod">
          <ac:chgData name="Lucas Gallagher" userId="20174ebe-a15a-4a67-a74e-721f7fbe9a0a" providerId="ADAL" clId="{6B54881E-5C0D-4825-BCAE-58AED251C2FE}" dt="2022-02-24T21:28:25.098" v="2295" actId="21"/>
          <ac:spMkLst>
            <pc:docMk/>
            <pc:sldMk cId="2329292939" sldId="265"/>
            <ac:spMk id="3" creationId="{4E92AE47-E112-4900-8F82-EE4828135620}"/>
          </ac:spMkLst>
        </pc:spChg>
      </pc:sldChg>
      <pc:sldChg chg="del">
        <pc:chgData name="Lucas Gallagher" userId="20174ebe-a15a-4a67-a74e-721f7fbe9a0a" providerId="ADAL" clId="{6B54881E-5C0D-4825-BCAE-58AED251C2FE}" dt="2022-02-23T19:40:39.044" v="1" actId="47"/>
        <pc:sldMkLst>
          <pc:docMk/>
          <pc:sldMk cId="3378905179" sldId="265"/>
        </pc:sldMkLst>
      </pc:sldChg>
      <pc:sldChg chg="addSp delSp modSp add mod modClrScheme delAnim modAnim delDesignElem modShow chgLayout modNotesTx">
        <pc:chgData name="Lucas Gallagher" userId="20174ebe-a15a-4a67-a74e-721f7fbe9a0a" providerId="ADAL" clId="{6B54881E-5C0D-4825-BCAE-58AED251C2FE}" dt="2022-03-02T23:16:36.169" v="10808"/>
        <pc:sldMkLst>
          <pc:docMk/>
          <pc:sldMk cId="2915517990" sldId="266"/>
        </pc:sldMkLst>
        <pc:spChg chg="mod ord">
          <ac:chgData name="Lucas Gallagher" userId="20174ebe-a15a-4a67-a74e-721f7fbe9a0a" providerId="ADAL" clId="{6B54881E-5C0D-4825-BCAE-58AED251C2FE}" dt="2022-02-23T19:47:28.006" v="57" actId="700"/>
          <ac:spMkLst>
            <pc:docMk/>
            <pc:sldMk cId="2915517990" sldId="266"/>
            <ac:spMk id="2" creationId="{5B040558-A365-4CCE-92FA-5A48CD98F9C9}"/>
          </ac:spMkLst>
        </pc:spChg>
        <pc:spChg chg="add del mod ord">
          <ac:chgData name="Lucas Gallagher" userId="20174ebe-a15a-4a67-a74e-721f7fbe9a0a" providerId="ADAL" clId="{6B54881E-5C0D-4825-BCAE-58AED251C2FE}" dt="2022-02-23T19:47:28.006" v="57" actId="700"/>
          <ac:spMkLst>
            <pc:docMk/>
            <pc:sldMk cId="2915517990" sldId="266"/>
            <ac:spMk id="3" creationId="{A3F749AD-52C1-4DBC-8EB0-A8F833F721DC}"/>
          </ac:spMkLst>
        </pc:spChg>
        <pc:spChg chg="add del mod ord">
          <ac:chgData name="Lucas Gallagher" userId="20174ebe-a15a-4a67-a74e-721f7fbe9a0a" providerId="ADAL" clId="{6B54881E-5C0D-4825-BCAE-58AED251C2FE}" dt="2022-02-23T19:47:28.006" v="57" actId="700"/>
          <ac:spMkLst>
            <pc:docMk/>
            <pc:sldMk cId="2915517990" sldId="266"/>
            <ac:spMk id="4" creationId="{27FE780A-BCA2-4F19-9629-7E7770041B98}"/>
          </ac:spMkLst>
        </pc:spChg>
        <pc:spChg chg="mod topLvl">
          <ac:chgData name="Lucas Gallagher" userId="20174ebe-a15a-4a67-a74e-721f7fbe9a0a" providerId="ADAL" clId="{6B54881E-5C0D-4825-BCAE-58AED251C2FE}" dt="2022-02-23T20:04:03.215" v="347" actId="207"/>
          <ac:spMkLst>
            <pc:docMk/>
            <pc:sldMk cId="2915517990" sldId="266"/>
            <ac:spMk id="18" creationId="{34A858E5-80C4-437C-A5A3-8C69A047D5F4}"/>
          </ac:spMkLst>
        </pc:spChg>
        <pc:spChg chg="mod topLvl">
          <ac:chgData name="Lucas Gallagher" userId="20174ebe-a15a-4a67-a74e-721f7fbe9a0a" providerId="ADAL" clId="{6B54881E-5C0D-4825-BCAE-58AED251C2FE}" dt="2022-02-23T20:04:06.501" v="348" actId="207"/>
          <ac:spMkLst>
            <pc:docMk/>
            <pc:sldMk cId="2915517990" sldId="266"/>
            <ac:spMk id="22" creationId="{DE9BA4AC-F9E0-4271-88F5-0DCB7380012E}"/>
          </ac:spMkLst>
        </pc:spChg>
        <pc:spChg chg="mod topLvl">
          <ac:chgData name="Lucas Gallagher" userId="20174ebe-a15a-4a67-a74e-721f7fbe9a0a" providerId="ADAL" clId="{6B54881E-5C0D-4825-BCAE-58AED251C2FE}" dt="2022-02-23T19:59:39.136" v="329" actId="20577"/>
          <ac:spMkLst>
            <pc:docMk/>
            <pc:sldMk cId="2915517990" sldId="266"/>
            <ac:spMk id="23" creationId="{1555E34C-3803-4BC8-8165-6B7EEF8D0E29}"/>
          </ac:spMkLst>
        </pc:spChg>
        <pc:spChg chg="del">
          <ac:chgData name="Lucas Gallagher" userId="20174ebe-a15a-4a67-a74e-721f7fbe9a0a" providerId="ADAL" clId="{6B54881E-5C0D-4825-BCAE-58AED251C2FE}" dt="2022-02-23T19:47:16.962" v="56" actId="700"/>
          <ac:spMkLst>
            <pc:docMk/>
            <pc:sldMk cId="2915517990" sldId="266"/>
            <ac:spMk id="29" creationId="{BFDA9692-ECDC-4B59-86B2-8C90FDE1A055}"/>
          </ac:spMkLst>
        </pc:spChg>
        <pc:spChg chg="del">
          <ac:chgData name="Lucas Gallagher" userId="20174ebe-a15a-4a67-a74e-721f7fbe9a0a" providerId="ADAL" clId="{6B54881E-5C0D-4825-BCAE-58AED251C2FE}" dt="2022-02-23T19:47:16.962" v="56" actId="700"/>
          <ac:spMkLst>
            <pc:docMk/>
            <pc:sldMk cId="2915517990" sldId="266"/>
            <ac:spMk id="31" creationId="{12C05506-42A1-49C0-9D87-081CCD9023D6}"/>
          </ac:spMkLst>
        </pc:spChg>
        <pc:spChg chg="mod topLvl">
          <ac:chgData name="Lucas Gallagher" userId="20174ebe-a15a-4a67-a74e-721f7fbe9a0a" providerId="ADAL" clId="{6B54881E-5C0D-4825-BCAE-58AED251C2FE}" dt="2022-02-24T20:31:12.067" v="1693" actId="403"/>
          <ac:spMkLst>
            <pc:docMk/>
            <pc:sldMk cId="2915517990" sldId="266"/>
            <ac:spMk id="32" creationId="{687966A4-4F65-4EBC-8B4A-4D04671D6C68}"/>
          </ac:spMkLst>
        </pc:spChg>
        <pc:spChg chg="mod topLvl">
          <ac:chgData name="Lucas Gallagher" userId="20174ebe-a15a-4a67-a74e-721f7fbe9a0a" providerId="ADAL" clId="{6B54881E-5C0D-4825-BCAE-58AED251C2FE}" dt="2022-02-23T20:03:45.190" v="346" actId="1076"/>
          <ac:spMkLst>
            <pc:docMk/>
            <pc:sldMk cId="2915517990" sldId="266"/>
            <ac:spMk id="33" creationId="{1E2E3D98-9239-4D9F-A482-064811405290}"/>
          </ac:spMkLst>
        </pc:spChg>
        <pc:spChg chg="mod topLvl">
          <ac:chgData name="Lucas Gallagher" userId="20174ebe-a15a-4a67-a74e-721f7fbe9a0a" providerId="ADAL" clId="{6B54881E-5C0D-4825-BCAE-58AED251C2FE}" dt="2022-02-24T20:31:20.252" v="1695" actId="14100"/>
          <ac:spMkLst>
            <pc:docMk/>
            <pc:sldMk cId="2915517990" sldId="266"/>
            <ac:spMk id="34" creationId="{8079AAB5-26C7-445C-A3DD-5852C242EFCB}"/>
          </ac:spMkLst>
        </pc:spChg>
        <pc:spChg chg="add mod">
          <ac:chgData name="Lucas Gallagher" userId="20174ebe-a15a-4a67-a74e-721f7fbe9a0a" providerId="ADAL" clId="{6B54881E-5C0D-4825-BCAE-58AED251C2FE}" dt="2022-02-24T20:31:12.067" v="1693" actId="403"/>
          <ac:spMkLst>
            <pc:docMk/>
            <pc:sldMk cId="2915517990" sldId="266"/>
            <ac:spMk id="39" creationId="{42773375-0348-44A6-B61F-9CA88727D510}"/>
          </ac:spMkLst>
        </pc:spChg>
        <pc:spChg chg="add mod">
          <ac:chgData name="Lucas Gallagher" userId="20174ebe-a15a-4a67-a74e-721f7fbe9a0a" providerId="ADAL" clId="{6B54881E-5C0D-4825-BCAE-58AED251C2FE}" dt="2022-02-23T19:54:47.915" v="272" actId="6549"/>
          <ac:spMkLst>
            <pc:docMk/>
            <pc:sldMk cId="2915517990" sldId="266"/>
            <ac:spMk id="43" creationId="{73E7FF54-3FD0-48DD-A7A0-6EB76D80A91B}"/>
          </ac:spMkLst>
        </pc:spChg>
        <pc:spChg chg="add mod">
          <ac:chgData name="Lucas Gallagher" userId="20174ebe-a15a-4a67-a74e-721f7fbe9a0a" providerId="ADAL" clId="{6B54881E-5C0D-4825-BCAE-58AED251C2FE}" dt="2022-02-23T20:02:23.184" v="332" actId="571"/>
          <ac:spMkLst>
            <pc:docMk/>
            <pc:sldMk cId="2915517990" sldId="266"/>
            <ac:spMk id="44" creationId="{C8B7A9F0-6795-41A0-948F-E9C860FB74D4}"/>
          </ac:spMkLst>
        </pc:spChg>
        <pc:grpChg chg="del">
          <ac:chgData name="Lucas Gallagher" userId="20174ebe-a15a-4a67-a74e-721f7fbe9a0a" providerId="ADAL" clId="{6B54881E-5C0D-4825-BCAE-58AED251C2FE}" dt="2022-02-23T19:47:45.006" v="58" actId="165"/>
          <ac:grpSpMkLst>
            <pc:docMk/>
            <pc:sldMk cId="2915517990" sldId="266"/>
            <ac:grpSpMk id="19" creationId="{C3D339CB-A26C-44AD-9012-FFE27A60C2CD}"/>
          </ac:grpSpMkLst>
        </pc:grpChg>
        <pc:grpChg chg="del">
          <ac:chgData name="Lucas Gallagher" userId="20174ebe-a15a-4a67-a74e-721f7fbe9a0a" providerId="ADAL" clId="{6B54881E-5C0D-4825-BCAE-58AED251C2FE}" dt="2022-02-23T19:47:51.627" v="59" actId="165"/>
          <ac:grpSpMkLst>
            <pc:docMk/>
            <pc:sldMk cId="2915517990" sldId="266"/>
            <ac:grpSpMk id="30" creationId="{E29C8271-9442-47F6-8121-DD61863B7841}"/>
          </ac:grpSpMkLst>
        </pc:grpChg>
        <pc:picChg chg="add del mod">
          <ac:chgData name="Lucas Gallagher" userId="20174ebe-a15a-4a67-a74e-721f7fbe9a0a" providerId="ADAL" clId="{6B54881E-5C0D-4825-BCAE-58AED251C2FE}" dt="2022-02-23T19:49:56.047" v="127" actId="478"/>
          <ac:picMkLst>
            <pc:docMk/>
            <pc:sldMk cId="2915517990" sldId="266"/>
            <ac:picMk id="6" creationId="{14028EE4-D481-4B32-A45F-CF04A969783C}"/>
          </ac:picMkLst>
        </pc:picChg>
        <pc:picChg chg="add mod">
          <ac:chgData name="Lucas Gallagher" userId="20174ebe-a15a-4a67-a74e-721f7fbe9a0a" providerId="ADAL" clId="{6B54881E-5C0D-4825-BCAE-58AED251C2FE}" dt="2022-02-24T20:29:28.664" v="1670" actId="1076"/>
          <ac:picMkLst>
            <pc:docMk/>
            <pc:sldMk cId="2915517990" sldId="266"/>
            <ac:picMk id="8" creationId="{B482B229-1191-4B95-AFF4-2853155C1BFC}"/>
          </ac:picMkLst>
        </pc:picChg>
        <pc:picChg chg="add del mod">
          <ac:chgData name="Lucas Gallagher" userId="20174ebe-a15a-4a67-a74e-721f7fbe9a0a" providerId="ADAL" clId="{6B54881E-5C0D-4825-BCAE-58AED251C2FE}" dt="2022-02-23T19:53:17.106" v="223" actId="478"/>
          <ac:picMkLst>
            <pc:docMk/>
            <pc:sldMk cId="2915517990" sldId="266"/>
            <ac:picMk id="10" creationId="{7452058B-8E84-4A16-A85F-4C378A129C23}"/>
          </ac:picMkLst>
        </pc:picChg>
        <pc:picChg chg="del mod">
          <ac:chgData name="Lucas Gallagher" userId="20174ebe-a15a-4a67-a74e-721f7fbe9a0a" providerId="ADAL" clId="{6B54881E-5C0D-4825-BCAE-58AED251C2FE}" dt="2022-02-24T20:29:25.885" v="1668" actId="478"/>
          <ac:picMkLst>
            <pc:docMk/>
            <pc:sldMk cId="2915517990" sldId="266"/>
            <ac:picMk id="11" creationId="{84B8D6EE-F5CA-4CA2-AD49-46F5C4831C2B}"/>
          </ac:picMkLst>
        </pc:picChg>
        <pc:picChg chg="add del mod">
          <ac:chgData name="Lucas Gallagher" userId="20174ebe-a15a-4a67-a74e-721f7fbe9a0a" providerId="ADAL" clId="{6B54881E-5C0D-4825-BCAE-58AED251C2FE}" dt="2022-02-24T20:29:25.885" v="1668" actId="478"/>
          <ac:picMkLst>
            <pc:docMk/>
            <pc:sldMk cId="2915517990" sldId="266"/>
            <ac:picMk id="13" creationId="{A41E9DE8-667C-4893-8747-D0679DB96130}"/>
          </ac:picMkLst>
        </pc:picChg>
        <pc:picChg chg="del mod">
          <ac:chgData name="Lucas Gallagher" userId="20174ebe-a15a-4a67-a74e-721f7fbe9a0a" providerId="ADAL" clId="{6B54881E-5C0D-4825-BCAE-58AED251C2FE}" dt="2022-02-24T20:29:25.885" v="1668" actId="478"/>
          <ac:picMkLst>
            <pc:docMk/>
            <pc:sldMk cId="2915517990" sldId="266"/>
            <ac:picMk id="15" creationId="{2E7B6D7F-F85C-4B15-8258-10CDF7423C64}"/>
          </ac:picMkLst>
        </pc:picChg>
        <pc:picChg chg="del mod">
          <ac:chgData name="Lucas Gallagher" userId="20174ebe-a15a-4a67-a74e-721f7fbe9a0a" providerId="ADAL" clId="{6B54881E-5C0D-4825-BCAE-58AED251C2FE}" dt="2022-02-23T19:52:44.795" v="209" actId="478"/>
          <ac:picMkLst>
            <pc:docMk/>
            <pc:sldMk cId="2915517990" sldId="266"/>
            <ac:picMk id="17" creationId="{AE750281-7D26-42ED-B0A9-BA1190E959FA}"/>
          </ac:picMkLst>
        </pc:picChg>
        <pc:picChg chg="add mod">
          <ac:chgData name="Lucas Gallagher" userId="20174ebe-a15a-4a67-a74e-721f7fbe9a0a" providerId="ADAL" clId="{6B54881E-5C0D-4825-BCAE-58AED251C2FE}" dt="2022-02-24T20:30:15.428" v="1690" actId="1037"/>
          <ac:picMkLst>
            <pc:docMk/>
            <pc:sldMk cId="2915517990" sldId="266"/>
            <ac:picMk id="19" creationId="{AA52686D-1D90-4406-8F24-77A67D04ADFD}"/>
          </ac:picMkLst>
        </pc:picChg>
        <pc:picChg chg="add mod">
          <ac:chgData name="Lucas Gallagher" userId="20174ebe-a15a-4a67-a74e-721f7fbe9a0a" providerId="ADAL" clId="{6B54881E-5C0D-4825-BCAE-58AED251C2FE}" dt="2022-02-24T20:30:15.428" v="1690" actId="1037"/>
          <ac:picMkLst>
            <pc:docMk/>
            <pc:sldMk cId="2915517990" sldId="266"/>
            <ac:picMk id="20" creationId="{E48066F2-9A2A-4BDC-9763-D12DEF6E9BD3}"/>
          </ac:picMkLst>
        </pc:picChg>
        <pc:picChg chg="add mod">
          <ac:chgData name="Lucas Gallagher" userId="20174ebe-a15a-4a67-a74e-721f7fbe9a0a" providerId="ADAL" clId="{6B54881E-5C0D-4825-BCAE-58AED251C2FE}" dt="2022-02-24T20:30:15.428" v="1690" actId="1037"/>
          <ac:picMkLst>
            <pc:docMk/>
            <pc:sldMk cId="2915517990" sldId="266"/>
            <ac:picMk id="24" creationId="{89016F96-0F12-4C2F-A8C4-EA037890BCCF}"/>
          </ac:picMkLst>
        </pc:picChg>
        <pc:picChg chg="del">
          <ac:chgData name="Lucas Gallagher" userId="20174ebe-a15a-4a67-a74e-721f7fbe9a0a" providerId="ADAL" clId="{6B54881E-5C0D-4825-BCAE-58AED251C2FE}" dt="2022-02-23T19:47:53.939" v="60" actId="478"/>
          <ac:picMkLst>
            <pc:docMk/>
            <pc:sldMk cId="2915517990" sldId="266"/>
            <ac:picMk id="27" creationId="{5C365340-4C7F-4F64-91D5-02D3231C4953}"/>
          </ac:picMkLst>
        </pc:picChg>
        <pc:picChg chg="add del mod">
          <ac:chgData name="Lucas Gallagher" userId="20174ebe-a15a-4a67-a74e-721f7fbe9a0a" providerId="ADAL" clId="{6B54881E-5C0D-4825-BCAE-58AED251C2FE}" dt="2022-02-23T19:50:21.024" v="133"/>
          <ac:picMkLst>
            <pc:docMk/>
            <pc:sldMk cId="2915517990" sldId="266"/>
            <ac:picMk id="28" creationId="{7EAF0306-3891-405C-8716-350052CDBC5E}"/>
          </ac:picMkLst>
        </pc:picChg>
        <pc:picChg chg="add del mod">
          <ac:chgData name="Lucas Gallagher" userId="20174ebe-a15a-4a67-a74e-721f7fbe9a0a" providerId="ADAL" clId="{6B54881E-5C0D-4825-BCAE-58AED251C2FE}" dt="2022-02-23T19:50:21.024" v="133"/>
          <ac:picMkLst>
            <pc:docMk/>
            <pc:sldMk cId="2915517990" sldId="266"/>
            <ac:picMk id="35" creationId="{1A1EBEAC-B63D-4844-9D52-9EA47583F7D7}"/>
          </ac:picMkLst>
        </pc:picChg>
        <pc:picChg chg="del">
          <ac:chgData name="Lucas Gallagher" userId="20174ebe-a15a-4a67-a74e-721f7fbe9a0a" providerId="ADAL" clId="{6B54881E-5C0D-4825-BCAE-58AED251C2FE}" dt="2022-02-23T19:47:53.939" v="60" actId="478"/>
          <ac:picMkLst>
            <pc:docMk/>
            <pc:sldMk cId="2915517990" sldId="266"/>
            <ac:picMk id="36" creationId="{78093C34-70B0-4BA3-A2F0-D458C7DA1BC5}"/>
          </ac:picMkLst>
        </pc:picChg>
        <pc:picChg chg="add del mod">
          <ac:chgData name="Lucas Gallagher" userId="20174ebe-a15a-4a67-a74e-721f7fbe9a0a" providerId="ADAL" clId="{6B54881E-5C0D-4825-BCAE-58AED251C2FE}" dt="2022-02-23T19:50:21.024" v="133"/>
          <ac:picMkLst>
            <pc:docMk/>
            <pc:sldMk cId="2915517990" sldId="266"/>
            <ac:picMk id="37" creationId="{34CC59B4-E17F-40EF-B271-B728D6D91903}"/>
          </ac:picMkLst>
        </pc:picChg>
        <pc:picChg chg="add del mod">
          <ac:chgData name="Lucas Gallagher" userId="20174ebe-a15a-4a67-a74e-721f7fbe9a0a" providerId="ADAL" clId="{6B54881E-5C0D-4825-BCAE-58AED251C2FE}" dt="2022-02-23T19:54:05.759" v="247" actId="478"/>
          <ac:picMkLst>
            <pc:docMk/>
            <pc:sldMk cId="2915517990" sldId="266"/>
            <ac:picMk id="38" creationId="{BD2B24BC-AA59-43DB-8AC6-0B249F1306A0}"/>
          </ac:picMkLst>
        </pc:picChg>
        <pc:picChg chg="del">
          <ac:chgData name="Lucas Gallagher" userId="20174ebe-a15a-4a67-a74e-721f7fbe9a0a" providerId="ADAL" clId="{6B54881E-5C0D-4825-BCAE-58AED251C2FE}" dt="2022-02-23T19:47:53.939" v="60" actId="478"/>
          <ac:picMkLst>
            <pc:docMk/>
            <pc:sldMk cId="2915517990" sldId="266"/>
            <ac:picMk id="40" creationId="{1C0FB408-0691-4330-A30B-54299F0471DC}"/>
          </ac:picMkLst>
        </pc:picChg>
        <pc:picChg chg="add mod">
          <ac:chgData name="Lucas Gallagher" userId="20174ebe-a15a-4a67-a74e-721f7fbe9a0a" providerId="ADAL" clId="{6B54881E-5C0D-4825-BCAE-58AED251C2FE}" dt="2022-02-23T20:03:45.190" v="346" actId="1076"/>
          <ac:picMkLst>
            <pc:docMk/>
            <pc:sldMk cId="2915517990" sldId="266"/>
            <ac:picMk id="41" creationId="{A8716D40-25C6-450B-B5A0-91A74E47AF11}"/>
          </ac:picMkLst>
        </pc:picChg>
        <pc:picChg chg="del">
          <ac:chgData name="Lucas Gallagher" userId="20174ebe-a15a-4a67-a74e-721f7fbe9a0a" providerId="ADAL" clId="{6B54881E-5C0D-4825-BCAE-58AED251C2FE}" dt="2022-02-23T19:47:53.939" v="60" actId="478"/>
          <ac:picMkLst>
            <pc:docMk/>
            <pc:sldMk cId="2915517990" sldId="266"/>
            <ac:picMk id="42" creationId="{D9E8A77E-E4E3-4A42-A7E9-D4E82C2310BF}"/>
          </ac:picMkLst>
        </pc:picChg>
        <pc:picChg chg="add mod">
          <ac:chgData name="Lucas Gallagher" userId="20174ebe-a15a-4a67-a74e-721f7fbe9a0a" providerId="ADAL" clId="{6B54881E-5C0D-4825-BCAE-58AED251C2FE}" dt="2022-02-23T20:02:23.184" v="332" actId="571"/>
          <ac:picMkLst>
            <pc:docMk/>
            <pc:sldMk cId="2915517990" sldId="266"/>
            <ac:picMk id="45" creationId="{5E95BFD5-68F7-4980-899B-E0C506582F25}"/>
          </ac:picMkLst>
        </pc:picChg>
        <pc:picChg chg="del">
          <ac:chgData name="Lucas Gallagher" userId="20174ebe-a15a-4a67-a74e-721f7fbe9a0a" providerId="ADAL" clId="{6B54881E-5C0D-4825-BCAE-58AED251C2FE}" dt="2022-02-23T19:47:53.939" v="60" actId="478"/>
          <ac:picMkLst>
            <pc:docMk/>
            <pc:sldMk cId="2915517990" sldId="266"/>
            <ac:picMk id="2050" creationId="{7E0BAD11-A5AD-476D-B60C-B03344F926C5}"/>
          </ac:picMkLst>
        </pc:picChg>
        <pc:cxnChg chg="add del mod">
          <ac:chgData name="Lucas Gallagher" userId="20174ebe-a15a-4a67-a74e-721f7fbe9a0a" providerId="ADAL" clId="{6B54881E-5C0D-4825-BCAE-58AED251C2FE}" dt="2022-02-24T20:29:25.885" v="1668" actId="478"/>
          <ac:cxnSpMkLst>
            <pc:docMk/>
            <pc:sldMk cId="2915517990" sldId="266"/>
            <ac:cxnSpMk id="16" creationId="{B14D4B39-867C-4C20-A45A-4B70DC5455F1}"/>
          </ac:cxnSpMkLst>
        </pc:cxnChg>
        <pc:cxnChg chg="add del mod">
          <ac:chgData name="Lucas Gallagher" userId="20174ebe-a15a-4a67-a74e-721f7fbe9a0a" providerId="ADAL" clId="{6B54881E-5C0D-4825-BCAE-58AED251C2FE}" dt="2022-02-24T20:29:25.885" v="1668" actId="478"/>
          <ac:cxnSpMkLst>
            <pc:docMk/>
            <pc:sldMk cId="2915517990" sldId="266"/>
            <ac:cxnSpMk id="21" creationId="{421AE1C4-2D56-453E-AF25-ECD08691E8DC}"/>
          </ac:cxnSpMkLst>
        </pc:cxnChg>
        <pc:cxnChg chg="add mod">
          <ac:chgData name="Lucas Gallagher" userId="20174ebe-a15a-4a67-a74e-721f7fbe9a0a" providerId="ADAL" clId="{6B54881E-5C0D-4825-BCAE-58AED251C2FE}" dt="2022-02-24T20:30:15.428" v="1690" actId="1037"/>
          <ac:cxnSpMkLst>
            <pc:docMk/>
            <pc:sldMk cId="2915517990" sldId="266"/>
            <ac:cxnSpMk id="25" creationId="{FFCFC91E-F1A8-491B-B387-D97C5B843032}"/>
          </ac:cxnSpMkLst>
        </pc:cxnChg>
        <pc:cxnChg chg="add mod">
          <ac:chgData name="Lucas Gallagher" userId="20174ebe-a15a-4a67-a74e-721f7fbe9a0a" providerId="ADAL" clId="{6B54881E-5C0D-4825-BCAE-58AED251C2FE}" dt="2022-02-24T20:30:15.428" v="1690" actId="1037"/>
          <ac:cxnSpMkLst>
            <pc:docMk/>
            <pc:sldMk cId="2915517990" sldId="266"/>
            <ac:cxnSpMk id="26" creationId="{24D9A938-9E31-4C82-AB90-1B725E944ACA}"/>
          </ac:cxnSpMkLst>
        </pc:cxnChg>
      </pc:sldChg>
      <pc:sldChg chg="addSp delSp modSp add del mod delAnim modAnim">
        <pc:chgData name="Lucas Gallagher" userId="20174ebe-a15a-4a67-a74e-721f7fbe9a0a" providerId="ADAL" clId="{6B54881E-5C0D-4825-BCAE-58AED251C2FE}" dt="2022-02-24T15:47:05.036" v="908" actId="47"/>
        <pc:sldMkLst>
          <pc:docMk/>
          <pc:sldMk cId="3600874542" sldId="267"/>
        </pc:sldMkLst>
        <pc:spChg chg="del mod">
          <ac:chgData name="Lucas Gallagher" userId="20174ebe-a15a-4a67-a74e-721f7fbe9a0a" providerId="ADAL" clId="{6B54881E-5C0D-4825-BCAE-58AED251C2FE}" dt="2022-02-23T21:27:35.427" v="359" actId="478"/>
          <ac:spMkLst>
            <pc:docMk/>
            <pc:sldMk cId="3600874542" sldId="267"/>
            <ac:spMk id="2" creationId="{5B040558-A365-4CCE-92FA-5A48CD98F9C9}"/>
          </ac:spMkLst>
        </pc:spChg>
        <pc:spChg chg="add del">
          <ac:chgData name="Lucas Gallagher" userId="20174ebe-a15a-4a67-a74e-721f7fbe9a0a" providerId="ADAL" clId="{6B54881E-5C0D-4825-BCAE-58AED251C2FE}" dt="2022-02-23T21:27:33.084" v="358" actId="478"/>
          <ac:spMkLst>
            <pc:docMk/>
            <pc:sldMk cId="3600874542" sldId="267"/>
            <ac:spMk id="18" creationId="{34A858E5-80C4-437C-A5A3-8C69A047D5F4}"/>
          </ac:spMkLst>
        </pc:spChg>
        <pc:spChg chg="del">
          <ac:chgData name="Lucas Gallagher" userId="20174ebe-a15a-4a67-a74e-721f7fbe9a0a" providerId="ADAL" clId="{6B54881E-5C0D-4825-BCAE-58AED251C2FE}" dt="2022-02-23T21:27:21.254" v="353" actId="478"/>
          <ac:spMkLst>
            <pc:docMk/>
            <pc:sldMk cId="3600874542" sldId="267"/>
            <ac:spMk id="22" creationId="{DE9BA4AC-F9E0-4271-88F5-0DCB7380012E}"/>
          </ac:spMkLst>
        </pc:spChg>
        <pc:spChg chg="del">
          <ac:chgData name="Lucas Gallagher" userId="20174ebe-a15a-4a67-a74e-721f7fbe9a0a" providerId="ADAL" clId="{6B54881E-5C0D-4825-BCAE-58AED251C2FE}" dt="2022-02-23T21:27:23.122" v="354" actId="478"/>
          <ac:spMkLst>
            <pc:docMk/>
            <pc:sldMk cId="3600874542" sldId="267"/>
            <ac:spMk id="23" creationId="{1555E34C-3803-4BC8-8165-6B7EEF8D0E29}"/>
          </ac:spMkLst>
        </pc:spChg>
        <pc:spChg chg="del">
          <ac:chgData name="Lucas Gallagher" userId="20174ebe-a15a-4a67-a74e-721f7fbe9a0a" providerId="ADAL" clId="{6B54881E-5C0D-4825-BCAE-58AED251C2FE}" dt="2022-02-23T21:27:21.254" v="353" actId="478"/>
          <ac:spMkLst>
            <pc:docMk/>
            <pc:sldMk cId="3600874542" sldId="267"/>
            <ac:spMk id="33" creationId="{1E2E3D98-9239-4D9F-A482-064811405290}"/>
          </ac:spMkLst>
        </pc:spChg>
        <pc:spChg chg="del">
          <ac:chgData name="Lucas Gallagher" userId="20174ebe-a15a-4a67-a74e-721f7fbe9a0a" providerId="ADAL" clId="{6B54881E-5C0D-4825-BCAE-58AED251C2FE}" dt="2022-02-23T21:27:23.122" v="354" actId="478"/>
          <ac:spMkLst>
            <pc:docMk/>
            <pc:sldMk cId="3600874542" sldId="267"/>
            <ac:spMk id="43" creationId="{73E7FF54-3FD0-48DD-A7A0-6EB76D80A91B}"/>
          </ac:spMkLst>
        </pc:spChg>
        <pc:picChg chg="del">
          <ac:chgData name="Lucas Gallagher" userId="20174ebe-a15a-4a67-a74e-721f7fbe9a0a" providerId="ADAL" clId="{6B54881E-5C0D-4825-BCAE-58AED251C2FE}" dt="2022-02-23T21:27:23.122" v="354" actId="478"/>
          <ac:picMkLst>
            <pc:docMk/>
            <pc:sldMk cId="3600874542" sldId="267"/>
            <ac:picMk id="8" creationId="{B482B229-1191-4B95-AFF4-2853155C1BFC}"/>
          </ac:picMkLst>
        </pc:picChg>
        <pc:picChg chg="del">
          <ac:chgData name="Lucas Gallagher" userId="20174ebe-a15a-4a67-a74e-721f7fbe9a0a" providerId="ADAL" clId="{6B54881E-5C0D-4825-BCAE-58AED251C2FE}" dt="2022-02-23T21:27:21.254" v="353" actId="478"/>
          <ac:picMkLst>
            <pc:docMk/>
            <pc:sldMk cId="3600874542" sldId="267"/>
            <ac:picMk id="41" creationId="{A8716D40-25C6-450B-B5A0-91A74E47AF11}"/>
          </ac:picMkLst>
        </pc:picChg>
      </pc:sldChg>
      <pc:sldChg chg="addSp delSp modSp add del mod delAnim modAnim modNotesTx">
        <pc:chgData name="Lucas Gallagher" userId="20174ebe-a15a-4a67-a74e-721f7fbe9a0a" providerId="ADAL" clId="{6B54881E-5C0D-4825-BCAE-58AED251C2FE}" dt="2022-03-02T23:16:56.324" v="10814"/>
        <pc:sldMkLst>
          <pc:docMk/>
          <pc:sldMk cId="2090138253" sldId="268"/>
        </pc:sldMkLst>
        <pc:spChg chg="del">
          <ac:chgData name="Lucas Gallagher" userId="20174ebe-a15a-4a67-a74e-721f7fbe9a0a" providerId="ADAL" clId="{6B54881E-5C0D-4825-BCAE-58AED251C2FE}" dt="2022-02-23T21:45:34.278" v="389" actId="478"/>
          <ac:spMkLst>
            <pc:docMk/>
            <pc:sldMk cId="2090138253" sldId="268"/>
            <ac:spMk id="2" creationId="{5B040558-A365-4CCE-92FA-5A48CD98F9C9}"/>
          </ac:spMkLst>
        </pc:spChg>
        <pc:spChg chg="add del mod">
          <ac:chgData name="Lucas Gallagher" userId="20174ebe-a15a-4a67-a74e-721f7fbe9a0a" providerId="ADAL" clId="{6B54881E-5C0D-4825-BCAE-58AED251C2FE}" dt="2022-02-24T21:11:09.863" v="2226" actId="478"/>
          <ac:spMkLst>
            <pc:docMk/>
            <pc:sldMk cId="2090138253" sldId="268"/>
            <ac:spMk id="2" creationId="{BDE5C4FE-E2DE-43CA-A835-45F5CBCD58A2}"/>
          </ac:spMkLst>
        </pc:spChg>
        <pc:spChg chg="add del mod">
          <ac:chgData name="Lucas Gallagher" userId="20174ebe-a15a-4a67-a74e-721f7fbe9a0a" providerId="ADAL" clId="{6B54881E-5C0D-4825-BCAE-58AED251C2FE}" dt="2022-02-24T18:14:52.392" v="1537" actId="478"/>
          <ac:spMkLst>
            <pc:docMk/>
            <pc:sldMk cId="2090138253" sldId="268"/>
            <ac:spMk id="18" creationId="{087C1E35-4A64-43D0-AD39-A0FE2C4F6D3B}"/>
          </ac:spMkLst>
        </pc:spChg>
        <pc:spChg chg="del">
          <ac:chgData name="Lucas Gallagher" userId="20174ebe-a15a-4a67-a74e-721f7fbe9a0a" providerId="ADAL" clId="{6B54881E-5C0D-4825-BCAE-58AED251C2FE}" dt="2022-02-23T21:38:10.916" v="361" actId="478"/>
          <ac:spMkLst>
            <pc:docMk/>
            <pc:sldMk cId="2090138253" sldId="268"/>
            <ac:spMk id="18" creationId="{34A858E5-80C4-437C-A5A3-8C69A047D5F4}"/>
          </ac:spMkLst>
        </pc:spChg>
        <pc:spChg chg="add del mod">
          <ac:chgData name="Lucas Gallagher" userId="20174ebe-a15a-4a67-a74e-721f7fbe9a0a" providerId="ADAL" clId="{6B54881E-5C0D-4825-BCAE-58AED251C2FE}" dt="2022-02-23T21:45:36.655" v="391" actId="478"/>
          <ac:spMkLst>
            <pc:docMk/>
            <pc:sldMk cId="2090138253" sldId="268"/>
            <ac:spMk id="22" creationId="{DE9BA4AC-F9E0-4271-88F5-0DCB7380012E}"/>
          </ac:spMkLst>
        </pc:spChg>
        <pc:spChg chg="del">
          <ac:chgData name="Lucas Gallagher" userId="20174ebe-a15a-4a67-a74e-721f7fbe9a0a" providerId="ADAL" clId="{6B54881E-5C0D-4825-BCAE-58AED251C2FE}" dt="2022-02-23T21:38:10.916" v="361" actId="478"/>
          <ac:spMkLst>
            <pc:docMk/>
            <pc:sldMk cId="2090138253" sldId="268"/>
            <ac:spMk id="23" creationId="{1555E34C-3803-4BC8-8165-6B7EEF8D0E29}"/>
          </ac:spMkLst>
        </pc:spChg>
        <pc:spChg chg="add del mod">
          <ac:chgData name="Lucas Gallagher" userId="20174ebe-a15a-4a67-a74e-721f7fbe9a0a" providerId="ADAL" clId="{6B54881E-5C0D-4825-BCAE-58AED251C2FE}" dt="2022-02-23T21:53:37.479" v="501" actId="478"/>
          <ac:spMkLst>
            <pc:docMk/>
            <pc:sldMk cId="2090138253" sldId="268"/>
            <ac:spMk id="26" creationId="{98DCB4AC-8150-4DAA-95AE-24A630B99CD6}"/>
          </ac:spMkLst>
        </pc:spChg>
        <pc:spChg chg="add del mod">
          <ac:chgData name="Lucas Gallagher" userId="20174ebe-a15a-4a67-a74e-721f7fbe9a0a" providerId="ADAL" clId="{6B54881E-5C0D-4825-BCAE-58AED251C2FE}" dt="2022-02-23T21:53:37.479" v="501" actId="478"/>
          <ac:spMkLst>
            <pc:docMk/>
            <pc:sldMk cId="2090138253" sldId="268"/>
            <ac:spMk id="27" creationId="{87EA8496-A13F-42B6-929D-765B6EE13482}"/>
          </ac:spMkLst>
        </pc:spChg>
        <pc:spChg chg="add del mod">
          <ac:chgData name="Lucas Gallagher" userId="20174ebe-a15a-4a67-a74e-721f7fbe9a0a" providerId="ADAL" clId="{6B54881E-5C0D-4825-BCAE-58AED251C2FE}" dt="2022-02-23T21:53:37.479" v="501" actId="478"/>
          <ac:spMkLst>
            <pc:docMk/>
            <pc:sldMk cId="2090138253" sldId="268"/>
            <ac:spMk id="28" creationId="{7625C227-EE8C-463C-9134-1BAB96E8762B}"/>
          </ac:spMkLst>
        </pc:spChg>
        <pc:spChg chg="del">
          <ac:chgData name="Lucas Gallagher" userId="20174ebe-a15a-4a67-a74e-721f7fbe9a0a" providerId="ADAL" clId="{6B54881E-5C0D-4825-BCAE-58AED251C2FE}" dt="2022-02-23T21:38:10.916" v="361" actId="478"/>
          <ac:spMkLst>
            <pc:docMk/>
            <pc:sldMk cId="2090138253" sldId="268"/>
            <ac:spMk id="32" creationId="{687966A4-4F65-4EBC-8B4A-4D04671D6C68}"/>
          </ac:spMkLst>
        </pc:spChg>
        <pc:spChg chg="add del mod">
          <ac:chgData name="Lucas Gallagher" userId="20174ebe-a15a-4a67-a74e-721f7fbe9a0a" providerId="ADAL" clId="{6B54881E-5C0D-4825-BCAE-58AED251C2FE}" dt="2022-02-23T21:47:01.877" v="398" actId="478"/>
          <ac:spMkLst>
            <pc:docMk/>
            <pc:sldMk cId="2090138253" sldId="268"/>
            <ac:spMk id="33" creationId="{1E2E3D98-9239-4D9F-A482-064811405290}"/>
          </ac:spMkLst>
        </pc:spChg>
        <pc:spChg chg="del">
          <ac:chgData name="Lucas Gallagher" userId="20174ebe-a15a-4a67-a74e-721f7fbe9a0a" providerId="ADAL" clId="{6B54881E-5C0D-4825-BCAE-58AED251C2FE}" dt="2022-02-23T21:38:10.916" v="361" actId="478"/>
          <ac:spMkLst>
            <pc:docMk/>
            <pc:sldMk cId="2090138253" sldId="268"/>
            <ac:spMk id="34" creationId="{8079AAB5-26C7-445C-A3DD-5852C242EFCB}"/>
          </ac:spMkLst>
        </pc:spChg>
        <pc:spChg chg="del">
          <ac:chgData name="Lucas Gallagher" userId="20174ebe-a15a-4a67-a74e-721f7fbe9a0a" providerId="ADAL" clId="{6B54881E-5C0D-4825-BCAE-58AED251C2FE}" dt="2022-02-23T21:38:10.916" v="361" actId="478"/>
          <ac:spMkLst>
            <pc:docMk/>
            <pc:sldMk cId="2090138253" sldId="268"/>
            <ac:spMk id="39" creationId="{42773375-0348-44A6-B61F-9CA88727D510}"/>
          </ac:spMkLst>
        </pc:spChg>
        <pc:spChg chg="add del mod">
          <ac:chgData name="Lucas Gallagher" userId="20174ebe-a15a-4a67-a74e-721f7fbe9a0a" providerId="ADAL" clId="{6B54881E-5C0D-4825-BCAE-58AED251C2FE}" dt="2022-02-23T21:52:11.475" v="420" actId="478"/>
          <ac:spMkLst>
            <pc:docMk/>
            <pc:sldMk cId="2090138253" sldId="268"/>
            <ac:spMk id="40" creationId="{33DA5CA8-82E9-44BD-AF63-EF6A54CB4A77}"/>
          </ac:spMkLst>
        </pc:spChg>
        <pc:spChg chg="del">
          <ac:chgData name="Lucas Gallagher" userId="20174ebe-a15a-4a67-a74e-721f7fbe9a0a" providerId="ADAL" clId="{6B54881E-5C0D-4825-BCAE-58AED251C2FE}" dt="2022-02-23T21:38:10.916" v="361" actId="478"/>
          <ac:spMkLst>
            <pc:docMk/>
            <pc:sldMk cId="2090138253" sldId="268"/>
            <ac:spMk id="43" creationId="{73E7FF54-3FD0-48DD-A7A0-6EB76D80A91B}"/>
          </ac:spMkLst>
        </pc:spChg>
        <pc:spChg chg="add del mod">
          <ac:chgData name="Lucas Gallagher" userId="20174ebe-a15a-4a67-a74e-721f7fbe9a0a" providerId="ADAL" clId="{6B54881E-5C0D-4825-BCAE-58AED251C2FE}" dt="2022-02-23T21:53:57.263" v="525" actId="478"/>
          <ac:spMkLst>
            <pc:docMk/>
            <pc:sldMk cId="2090138253" sldId="268"/>
            <ac:spMk id="45" creationId="{A2BB50F6-36D7-4C45-8C57-5070970C5E5B}"/>
          </ac:spMkLst>
        </pc:spChg>
        <pc:spChg chg="add del mod">
          <ac:chgData name="Lucas Gallagher" userId="20174ebe-a15a-4a67-a74e-721f7fbe9a0a" providerId="ADAL" clId="{6B54881E-5C0D-4825-BCAE-58AED251C2FE}" dt="2022-02-23T21:53:57.263" v="525" actId="478"/>
          <ac:spMkLst>
            <pc:docMk/>
            <pc:sldMk cId="2090138253" sldId="268"/>
            <ac:spMk id="46" creationId="{6155548A-FDC9-42B8-8DBF-19786D79D9CA}"/>
          </ac:spMkLst>
        </pc:spChg>
        <pc:spChg chg="add del mod">
          <ac:chgData name="Lucas Gallagher" userId="20174ebe-a15a-4a67-a74e-721f7fbe9a0a" providerId="ADAL" clId="{6B54881E-5C0D-4825-BCAE-58AED251C2FE}" dt="2022-02-23T21:53:57.263" v="525" actId="478"/>
          <ac:spMkLst>
            <pc:docMk/>
            <pc:sldMk cId="2090138253" sldId="268"/>
            <ac:spMk id="47" creationId="{81601EC0-2B85-4873-B1D8-00A78A6A6D06}"/>
          </ac:spMkLst>
        </pc:spChg>
        <pc:spChg chg="add mod">
          <ac:chgData name="Lucas Gallagher" userId="20174ebe-a15a-4a67-a74e-721f7fbe9a0a" providerId="ADAL" clId="{6B54881E-5C0D-4825-BCAE-58AED251C2FE}" dt="2022-02-24T20:39:17.559" v="1833" actId="14100"/>
          <ac:spMkLst>
            <pc:docMk/>
            <pc:sldMk cId="2090138253" sldId="268"/>
            <ac:spMk id="53" creationId="{D3E926AB-2D7E-4360-92E2-7BC3468974F5}"/>
          </ac:spMkLst>
        </pc:spChg>
        <pc:spChg chg="add mod">
          <ac:chgData name="Lucas Gallagher" userId="20174ebe-a15a-4a67-a74e-721f7fbe9a0a" providerId="ADAL" clId="{6B54881E-5C0D-4825-BCAE-58AED251C2FE}" dt="2022-02-24T20:31:31.571" v="1697" actId="14100"/>
          <ac:spMkLst>
            <pc:docMk/>
            <pc:sldMk cId="2090138253" sldId="268"/>
            <ac:spMk id="54" creationId="{4766C747-0BF0-4470-B11E-3EB926157DF0}"/>
          </ac:spMkLst>
        </pc:spChg>
        <pc:spChg chg="add mod">
          <ac:chgData name="Lucas Gallagher" userId="20174ebe-a15a-4a67-a74e-721f7fbe9a0a" providerId="ADAL" clId="{6B54881E-5C0D-4825-BCAE-58AED251C2FE}" dt="2022-02-24T20:39:14.725" v="1832" actId="14100"/>
          <ac:spMkLst>
            <pc:docMk/>
            <pc:sldMk cId="2090138253" sldId="268"/>
            <ac:spMk id="55" creationId="{11159459-2CB0-4596-B213-6CBC2C6AB986}"/>
          </ac:spMkLst>
        </pc:spChg>
        <pc:spChg chg="add mod">
          <ac:chgData name="Lucas Gallagher" userId="20174ebe-a15a-4a67-a74e-721f7fbe9a0a" providerId="ADAL" clId="{6B54881E-5C0D-4825-BCAE-58AED251C2FE}" dt="2022-02-24T20:32:10.638" v="1722" actId="14100"/>
          <ac:spMkLst>
            <pc:docMk/>
            <pc:sldMk cId="2090138253" sldId="268"/>
            <ac:spMk id="59" creationId="{9DD1CDA3-AA29-485E-99B5-23195D618F6A}"/>
          </ac:spMkLst>
        </pc:spChg>
        <pc:spChg chg="add mod">
          <ac:chgData name="Lucas Gallagher" userId="20174ebe-a15a-4a67-a74e-721f7fbe9a0a" providerId="ADAL" clId="{6B54881E-5C0D-4825-BCAE-58AED251C2FE}" dt="2022-02-24T20:32:10.638" v="1722" actId="14100"/>
          <ac:spMkLst>
            <pc:docMk/>
            <pc:sldMk cId="2090138253" sldId="268"/>
            <ac:spMk id="60" creationId="{E60CC79D-7F3C-46AD-985E-3C7D06D2CAFF}"/>
          </ac:spMkLst>
        </pc:spChg>
        <pc:spChg chg="add mod">
          <ac:chgData name="Lucas Gallagher" userId="20174ebe-a15a-4a67-a74e-721f7fbe9a0a" providerId="ADAL" clId="{6B54881E-5C0D-4825-BCAE-58AED251C2FE}" dt="2022-02-24T20:31:59.694" v="1721" actId="14100"/>
          <ac:spMkLst>
            <pc:docMk/>
            <pc:sldMk cId="2090138253" sldId="268"/>
            <ac:spMk id="61" creationId="{83C966C0-9217-4858-9E5C-9026EA8C6A86}"/>
          </ac:spMkLst>
        </pc:spChg>
        <pc:spChg chg="add del mod">
          <ac:chgData name="Lucas Gallagher" userId="20174ebe-a15a-4a67-a74e-721f7fbe9a0a" providerId="ADAL" clId="{6B54881E-5C0D-4825-BCAE-58AED251C2FE}" dt="2022-02-24T20:35:20.806" v="1754" actId="478"/>
          <ac:spMkLst>
            <pc:docMk/>
            <pc:sldMk cId="2090138253" sldId="268"/>
            <ac:spMk id="62" creationId="{7D33AD51-771A-431A-9C51-143C66BEA46A}"/>
          </ac:spMkLst>
        </pc:spChg>
        <pc:spChg chg="add del mod">
          <ac:chgData name="Lucas Gallagher" userId="20174ebe-a15a-4a67-a74e-721f7fbe9a0a" providerId="ADAL" clId="{6B54881E-5C0D-4825-BCAE-58AED251C2FE}" dt="2022-02-24T21:11:09.863" v="2226" actId="478"/>
          <ac:spMkLst>
            <pc:docMk/>
            <pc:sldMk cId="2090138253" sldId="268"/>
            <ac:spMk id="64" creationId="{DE2A7798-51A8-417F-8FE1-038597ED9CB6}"/>
          </ac:spMkLst>
        </pc:spChg>
        <pc:spChg chg="add del mod">
          <ac:chgData name="Lucas Gallagher" userId="20174ebe-a15a-4a67-a74e-721f7fbe9a0a" providerId="ADAL" clId="{6B54881E-5C0D-4825-BCAE-58AED251C2FE}" dt="2022-02-24T21:11:09.863" v="2226" actId="478"/>
          <ac:spMkLst>
            <pc:docMk/>
            <pc:sldMk cId="2090138253" sldId="268"/>
            <ac:spMk id="66" creationId="{F664B50E-7AD7-4BAF-AB6E-A51B8284D08F}"/>
          </ac:spMkLst>
        </pc:spChg>
        <pc:spChg chg="add del mod">
          <ac:chgData name="Lucas Gallagher" userId="20174ebe-a15a-4a67-a74e-721f7fbe9a0a" providerId="ADAL" clId="{6B54881E-5C0D-4825-BCAE-58AED251C2FE}" dt="2022-02-24T21:11:09.863" v="2226" actId="478"/>
          <ac:spMkLst>
            <pc:docMk/>
            <pc:sldMk cId="2090138253" sldId="268"/>
            <ac:spMk id="67" creationId="{4856DBC7-F24F-46D4-9DF8-E407A01A3663}"/>
          </ac:spMkLst>
        </pc:spChg>
        <pc:spChg chg="add mod">
          <ac:chgData name="Lucas Gallagher" userId="20174ebe-a15a-4a67-a74e-721f7fbe9a0a" providerId="ADAL" clId="{6B54881E-5C0D-4825-BCAE-58AED251C2FE}" dt="2022-02-24T22:54:07.029" v="2488" actId="20577"/>
          <ac:spMkLst>
            <pc:docMk/>
            <pc:sldMk cId="2090138253" sldId="268"/>
            <ac:spMk id="68" creationId="{C5FA7CD3-3D74-4CFD-9583-5C0DBF7FE782}"/>
          </ac:spMkLst>
        </pc:spChg>
        <pc:picChg chg="add del mod">
          <ac:chgData name="Lucas Gallagher" userId="20174ebe-a15a-4a67-a74e-721f7fbe9a0a" providerId="ADAL" clId="{6B54881E-5C0D-4825-BCAE-58AED251C2FE}" dt="2022-02-23T21:54:05.373" v="527" actId="478"/>
          <ac:picMkLst>
            <pc:docMk/>
            <pc:sldMk cId="2090138253" sldId="268"/>
            <ac:picMk id="4" creationId="{169B9443-9BEF-466C-8FDD-3C46B5203A86}"/>
          </ac:picMkLst>
        </pc:picChg>
        <pc:picChg chg="del">
          <ac:chgData name="Lucas Gallagher" userId="20174ebe-a15a-4a67-a74e-721f7fbe9a0a" providerId="ADAL" clId="{6B54881E-5C0D-4825-BCAE-58AED251C2FE}" dt="2022-02-23T21:38:10.916" v="361" actId="478"/>
          <ac:picMkLst>
            <pc:docMk/>
            <pc:sldMk cId="2090138253" sldId="268"/>
            <ac:picMk id="8" creationId="{B482B229-1191-4B95-AFF4-2853155C1BFC}"/>
          </ac:picMkLst>
        </pc:picChg>
        <pc:picChg chg="del">
          <ac:chgData name="Lucas Gallagher" userId="20174ebe-a15a-4a67-a74e-721f7fbe9a0a" providerId="ADAL" clId="{6B54881E-5C0D-4825-BCAE-58AED251C2FE}" dt="2022-02-23T21:38:10.916" v="361" actId="478"/>
          <ac:picMkLst>
            <pc:docMk/>
            <pc:sldMk cId="2090138253" sldId="268"/>
            <ac:picMk id="11" creationId="{84B8D6EE-F5CA-4CA2-AD49-46F5C4831C2B}"/>
          </ac:picMkLst>
        </pc:picChg>
        <pc:picChg chg="del">
          <ac:chgData name="Lucas Gallagher" userId="20174ebe-a15a-4a67-a74e-721f7fbe9a0a" providerId="ADAL" clId="{6B54881E-5C0D-4825-BCAE-58AED251C2FE}" dt="2022-02-23T21:38:10.916" v="361" actId="478"/>
          <ac:picMkLst>
            <pc:docMk/>
            <pc:sldMk cId="2090138253" sldId="268"/>
            <ac:picMk id="13" creationId="{A41E9DE8-667C-4893-8747-D0679DB96130}"/>
          </ac:picMkLst>
        </pc:picChg>
        <pc:picChg chg="del">
          <ac:chgData name="Lucas Gallagher" userId="20174ebe-a15a-4a67-a74e-721f7fbe9a0a" providerId="ADAL" clId="{6B54881E-5C0D-4825-BCAE-58AED251C2FE}" dt="2022-02-23T21:38:10.916" v="361" actId="478"/>
          <ac:picMkLst>
            <pc:docMk/>
            <pc:sldMk cId="2090138253" sldId="268"/>
            <ac:picMk id="15" creationId="{2E7B6D7F-F85C-4B15-8258-10CDF7423C64}"/>
          </ac:picMkLst>
        </pc:picChg>
        <pc:picChg chg="add mod">
          <ac:chgData name="Lucas Gallagher" userId="20174ebe-a15a-4a67-a74e-721f7fbe9a0a" providerId="ADAL" clId="{6B54881E-5C0D-4825-BCAE-58AED251C2FE}" dt="2022-02-28T22:00:28.492" v="3030" actId="1076"/>
          <ac:picMkLst>
            <pc:docMk/>
            <pc:sldMk cId="2090138253" sldId="268"/>
            <ac:picMk id="20" creationId="{66BDA041-B7AD-4B78-8461-C0D8C734D756}"/>
          </ac:picMkLst>
        </pc:picChg>
        <pc:picChg chg="add del mod">
          <ac:chgData name="Lucas Gallagher" userId="20174ebe-a15a-4a67-a74e-721f7fbe9a0a" providerId="ADAL" clId="{6B54881E-5C0D-4825-BCAE-58AED251C2FE}" dt="2022-02-23T21:53:37.479" v="501" actId="478"/>
          <ac:picMkLst>
            <pc:docMk/>
            <pc:sldMk cId="2090138253" sldId="268"/>
            <ac:picMk id="24" creationId="{28A5DAC9-C6B1-4E6C-9B68-D620BD51217A}"/>
          </ac:picMkLst>
        </pc:picChg>
        <pc:picChg chg="add del mod">
          <ac:chgData name="Lucas Gallagher" userId="20174ebe-a15a-4a67-a74e-721f7fbe9a0a" providerId="ADAL" clId="{6B54881E-5C0D-4825-BCAE-58AED251C2FE}" dt="2022-02-23T21:53:37.479" v="501" actId="478"/>
          <ac:picMkLst>
            <pc:docMk/>
            <pc:sldMk cId="2090138253" sldId="268"/>
            <ac:picMk id="25" creationId="{8D9A1807-40B7-4F81-8B16-B3B295EC77B3}"/>
          </ac:picMkLst>
        </pc:picChg>
        <pc:picChg chg="add del mod">
          <ac:chgData name="Lucas Gallagher" userId="20174ebe-a15a-4a67-a74e-721f7fbe9a0a" providerId="ADAL" clId="{6B54881E-5C0D-4825-BCAE-58AED251C2FE}" dt="2022-02-23T21:53:37.479" v="501" actId="478"/>
          <ac:picMkLst>
            <pc:docMk/>
            <pc:sldMk cId="2090138253" sldId="268"/>
            <ac:picMk id="29" creationId="{1FC4009B-AA51-489F-B0AF-0872172B35FB}"/>
          </ac:picMkLst>
        </pc:picChg>
        <pc:picChg chg="add del mod">
          <ac:chgData name="Lucas Gallagher" userId="20174ebe-a15a-4a67-a74e-721f7fbe9a0a" providerId="ADAL" clId="{6B54881E-5C0D-4825-BCAE-58AED251C2FE}" dt="2022-02-24T21:11:09.863" v="2226" actId="478"/>
          <ac:picMkLst>
            <pc:docMk/>
            <pc:sldMk cId="2090138253" sldId="268"/>
            <ac:picMk id="39" creationId="{2794120B-0D03-4658-B0F9-E03F29513AAB}"/>
          </ac:picMkLst>
        </pc:picChg>
        <pc:picChg chg="add del mod">
          <ac:chgData name="Lucas Gallagher" userId="20174ebe-a15a-4a67-a74e-721f7fbe9a0a" providerId="ADAL" clId="{6B54881E-5C0D-4825-BCAE-58AED251C2FE}" dt="2022-02-23T21:47:01.877" v="398" actId="478"/>
          <ac:picMkLst>
            <pc:docMk/>
            <pc:sldMk cId="2090138253" sldId="268"/>
            <ac:picMk id="41" creationId="{A8716D40-25C6-450B-B5A0-91A74E47AF11}"/>
          </ac:picMkLst>
        </pc:picChg>
        <pc:picChg chg="add del mod">
          <ac:chgData name="Lucas Gallagher" userId="20174ebe-a15a-4a67-a74e-721f7fbe9a0a" providerId="ADAL" clId="{6B54881E-5C0D-4825-BCAE-58AED251C2FE}" dt="2022-02-24T21:11:09.863" v="2226" actId="478"/>
          <ac:picMkLst>
            <pc:docMk/>
            <pc:sldMk cId="2090138253" sldId="268"/>
            <ac:picMk id="41" creationId="{D67A4ED0-090F-45AD-AF3F-4C04CF982163}"/>
          </ac:picMkLst>
        </pc:picChg>
        <pc:picChg chg="add del mod">
          <ac:chgData name="Lucas Gallagher" userId="20174ebe-a15a-4a67-a74e-721f7fbe9a0a" providerId="ADAL" clId="{6B54881E-5C0D-4825-BCAE-58AED251C2FE}" dt="2022-02-23T21:53:57.263" v="525" actId="478"/>
          <ac:picMkLst>
            <pc:docMk/>
            <pc:sldMk cId="2090138253" sldId="268"/>
            <ac:picMk id="42" creationId="{3D17387D-757E-4C9F-BCD1-42D9F24E95B3}"/>
          </ac:picMkLst>
        </pc:picChg>
        <pc:picChg chg="add del mod">
          <ac:chgData name="Lucas Gallagher" userId="20174ebe-a15a-4a67-a74e-721f7fbe9a0a" providerId="ADAL" clId="{6B54881E-5C0D-4825-BCAE-58AED251C2FE}" dt="2022-02-24T21:11:09.863" v="2226" actId="478"/>
          <ac:picMkLst>
            <pc:docMk/>
            <pc:sldMk cId="2090138253" sldId="268"/>
            <ac:picMk id="43" creationId="{38418D98-84B6-44DD-B2F4-0F7661949CD4}"/>
          </ac:picMkLst>
        </pc:picChg>
        <pc:picChg chg="add del mod">
          <ac:chgData name="Lucas Gallagher" userId="20174ebe-a15a-4a67-a74e-721f7fbe9a0a" providerId="ADAL" clId="{6B54881E-5C0D-4825-BCAE-58AED251C2FE}" dt="2022-02-23T21:53:57.263" v="525" actId="478"/>
          <ac:picMkLst>
            <pc:docMk/>
            <pc:sldMk cId="2090138253" sldId="268"/>
            <ac:picMk id="44" creationId="{F73F1B2E-E852-4532-969F-889312DF40AF}"/>
          </ac:picMkLst>
        </pc:picChg>
        <pc:picChg chg="add del mod">
          <ac:chgData name="Lucas Gallagher" userId="20174ebe-a15a-4a67-a74e-721f7fbe9a0a" providerId="ADAL" clId="{6B54881E-5C0D-4825-BCAE-58AED251C2FE}" dt="2022-02-24T21:11:09.863" v="2226" actId="478"/>
          <ac:picMkLst>
            <pc:docMk/>
            <pc:sldMk cId="2090138253" sldId="268"/>
            <ac:picMk id="45" creationId="{20B2ECF8-D675-4870-BFEC-B1C46D3872EE}"/>
          </ac:picMkLst>
        </pc:picChg>
        <pc:picChg chg="add del mod">
          <ac:chgData name="Lucas Gallagher" userId="20174ebe-a15a-4a67-a74e-721f7fbe9a0a" providerId="ADAL" clId="{6B54881E-5C0D-4825-BCAE-58AED251C2FE}" dt="2022-02-24T21:11:10.517" v="2227" actId="478"/>
          <ac:picMkLst>
            <pc:docMk/>
            <pc:sldMk cId="2090138253" sldId="268"/>
            <ac:picMk id="47" creationId="{9C6DBF9E-5935-4E39-9C72-66D12C066447}"/>
          </ac:picMkLst>
        </pc:picChg>
        <pc:picChg chg="add del mod">
          <ac:chgData name="Lucas Gallagher" userId="20174ebe-a15a-4a67-a74e-721f7fbe9a0a" providerId="ADAL" clId="{6B54881E-5C0D-4825-BCAE-58AED251C2FE}" dt="2022-02-23T21:53:57.263" v="525" actId="478"/>
          <ac:picMkLst>
            <pc:docMk/>
            <pc:sldMk cId="2090138253" sldId="268"/>
            <ac:picMk id="48" creationId="{52BAFACA-6F73-48A5-87A2-06984A51C980}"/>
          </ac:picMkLst>
        </pc:picChg>
        <pc:picChg chg="add mod">
          <ac:chgData name="Lucas Gallagher" userId="20174ebe-a15a-4a67-a74e-721f7fbe9a0a" providerId="ADAL" clId="{6B54881E-5C0D-4825-BCAE-58AED251C2FE}" dt="2022-02-24T20:28:26.361" v="1664" actId="14100"/>
          <ac:picMkLst>
            <pc:docMk/>
            <pc:sldMk cId="2090138253" sldId="268"/>
            <ac:picMk id="51" creationId="{C74DFED6-38D0-467F-B5EE-D37A17C7A180}"/>
          </ac:picMkLst>
        </pc:picChg>
        <pc:picChg chg="add mod">
          <ac:chgData name="Lucas Gallagher" userId="20174ebe-a15a-4a67-a74e-721f7fbe9a0a" providerId="ADAL" clId="{6B54881E-5C0D-4825-BCAE-58AED251C2FE}" dt="2022-02-24T20:28:26.361" v="1664" actId="14100"/>
          <ac:picMkLst>
            <pc:docMk/>
            <pc:sldMk cId="2090138253" sldId="268"/>
            <ac:picMk id="52" creationId="{403CCB10-941C-400E-8B99-978F9D52A5A9}"/>
          </ac:picMkLst>
        </pc:picChg>
        <pc:picChg chg="add mod">
          <ac:chgData name="Lucas Gallagher" userId="20174ebe-a15a-4a67-a74e-721f7fbe9a0a" providerId="ADAL" clId="{6B54881E-5C0D-4825-BCAE-58AED251C2FE}" dt="2022-02-24T20:28:26.361" v="1664" actId="14100"/>
          <ac:picMkLst>
            <pc:docMk/>
            <pc:sldMk cId="2090138253" sldId="268"/>
            <ac:picMk id="56" creationId="{4F2A4F15-4809-49AD-8BB0-07E850C2180A}"/>
          </ac:picMkLst>
        </pc:picChg>
        <pc:cxnChg chg="add del mod">
          <ac:chgData name="Lucas Gallagher" userId="20174ebe-a15a-4a67-a74e-721f7fbe9a0a" providerId="ADAL" clId="{6B54881E-5C0D-4825-BCAE-58AED251C2FE}" dt="2022-02-23T21:54:05.373" v="527" actId="478"/>
          <ac:cxnSpMkLst>
            <pc:docMk/>
            <pc:sldMk cId="2090138253" sldId="268"/>
            <ac:cxnSpMk id="6" creationId="{DBAC6F8F-7BD2-4A89-A77F-C10E68464F21}"/>
          </ac:cxnSpMkLst>
        </pc:cxnChg>
        <pc:cxnChg chg="add del mod">
          <ac:chgData name="Lucas Gallagher" userId="20174ebe-a15a-4a67-a74e-721f7fbe9a0a" providerId="ADAL" clId="{6B54881E-5C0D-4825-BCAE-58AED251C2FE}" dt="2022-02-23T21:54:06.708" v="528" actId="478"/>
          <ac:cxnSpMkLst>
            <pc:docMk/>
            <pc:sldMk cId="2090138253" sldId="268"/>
            <ac:cxnSpMk id="9" creationId="{0E045833-C560-41EA-B8A2-76AB5994DDE9}"/>
          </ac:cxnSpMkLst>
        </pc:cxnChg>
        <pc:cxnChg chg="add del mod">
          <ac:chgData name="Lucas Gallagher" userId="20174ebe-a15a-4a67-a74e-721f7fbe9a0a" providerId="ADAL" clId="{6B54881E-5C0D-4825-BCAE-58AED251C2FE}" dt="2022-02-23T21:54:07.664" v="529" actId="478"/>
          <ac:cxnSpMkLst>
            <pc:docMk/>
            <pc:sldMk cId="2090138253" sldId="268"/>
            <ac:cxnSpMk id="12" creationId="{3EBC79D5-F4A9-44C3-8DC6-519EE5034701}"/>
          </ac:cxnSpMkLst>
        </pc:cxnChg>
        <pc:cxnChg chg="del mod">
          <ac:chgData name="Lucas Gallagher" userId="20174ebe-a15a-4a67-a74e-721f7fbe9a0a" providerId="ADAL" clId="{6B54881E-5C0D-4825-BCAE-58AED251C2FE}" dt="2022-02-23T21:38:10.916" v="361" actId="478"/>
          <ac:cxnSpMkLst>
            <pc:docMk/>
            <pc:sldMk cId="2090138253" sldId="268"/>
            <ac:cxnSpMk id="16" creationId="{B14D4B39-867C-4C20-A45A-4B70DC5455F1}"/>
          </ac:cxnSpMkLst>
        </pc:cxnChg>
        <pc:cxnChg chg="add del mod">
          <ac:chgData name="Lucas Gallagher" userId="20174ebe-a15a-4a67-a74e-721f7fbe9a0a" providerId="ADAL" clId="{6B54881E-5C0D-4825-BCAE-58AED251C2FE}" dt="2022-02-23T21:54:08.430" v="530" actId="478"/>
          <ac:cxnSpMkLst>
            <pc:docMk/>
            <pc:sldMk cId="2090138253" sldId="268"/>
            <ac:cxnSpMk id="17" creationId="{8AC4A6FB-EC91-46D6-AC73-B7DF9B4B85BC}"/>
          </ac:cxnSpMkLst>
        </pc:cxnChg>
        <pc:cxnChg chg="del mod">
          <ac:chgData name="Lucas Gallagher" userId="20174ebe-a15a-4a67-a74e-721f7fbe9a0a" providerId="ADAL" clId="{6B54881E-5C0D-4825-BCAE-58AED251C2FE}" dt="2022-02-23T21:38:10.916" v="361" actId="478"/>
          <ac:cxnSpMkLst>
            <pc:docMk/>
            <pc:sldMk cId="2090138253" sldId="268"/>
            <ac:cxnSpMk id="21" creationId="{421AE1C4-2D56-453E-AF25-ECD08691E8DC}"/>
          </ac:cxnSpMkLst>
        </pc:cxnChg>
        <pc:cxnChg chg="add mod">
          <ac:chgData name="Lucas Gallagher" userId="20174ebe-a15a-4a67-a74e-721f7fbe9a0a" providerId="ADAL" clId="{6B54881E-5C0D-4825-BCAE-58AED251C2FE}" dt="2022-02-28T22:00:28.492" v="3030" actId="1076"/>
          <ac:cxnSpMkLst>
            <pc:docMk/>
            <pc:sldMk cId="2090138253" sldId="268"/>
            <ac:cxnSpMk id="28" creationId="{F5D62CC5-C64A-400D-A5B5-0337D7D3CE73}"/>
          </ac:cxnSpMkLst>
        </pc:cxnChg>
        <pc:cxnChg chg="add del mod">
          <ac:chgData name="Lucas Gallagher" userId="20174ebe-a15a-4a67-a74e-721f7fbe9a0a" providerId="ADAL" clId="{6B54881E-5C0D-4825-BCAE-58AED251C2FE}" dt="2022-02-23T21:53:37.479" v="501" actId="478"/>
          <ac:cxnSpMkLst>
            <pc:docMk/>
            <pc:sldMk cId="2090138253" sldId="268"/>
            <ac:cxnSpMk id="30" creationId="{E4E973F8-B537-470F-9076-996AA47C2DFB}"/>
          </ac:cxnSpMkLst>
        </pc:cxnChg>
        <pc:cxnChg chg="add del mod">
          <ac:chgData name="Lucas Gallagher" userId="20174ebe-a15a-4a67-a74e-721f7fbe9a0a" providerId="ADAL" clId="{6B54881E-5C0D-4825-BCAE-58AED251C2FE}" dt="2022-02-23T21:53:37.479" v="501" actId="478"/>
          <ac:cxnSpMkLst>
            <pc:docMk/>
            <pc:sldMk cId="2090138253" sldId="268"/>
            <ac:cxnSpMk id="31" creationId="{A515E0EA-D6D3-4F59-BF6D-9D32AB1F9153}"/>
          </ac:cxnSpMkLst>
        </pc:cxnChg>
        <pc:cxnChg chg="add mod">
          <ac:chgData name="Lucas Gallagher" userId="20174ebe-a15a-4a67-a74e-721f7fbe9a0a" providerId="ADAL" clId="{6B54881E-5C0D-4825-BCAE-58AED251C2FE}" dt="2022-02-28T22:00:28.492" v="3030" actId="1076"/>
          <ac:cxnSpMkLst>
            <pc:docMk/>
            <pc:sldMk cId="2090138253" sldId="268"/>
            <ac:cxnSpMk id="38" creationId="{0E3F5243-6E13-45ED-BEB0-63B8B1636EB9}"/>
          </ac:cxnSpMkLst>
        </pc:cxnChg>
        <pc:cxnChg chg="add del mod">
          <ac:chgData name="Lucas Gallagher" userId="20174ebe-a15a-4a67-a74e-721f7fbe9a0a" providerId="ADAL" clId="{6B54881E-5C0D-4825-BCAE-58AED251C2FE}" dt="2022-02-23T21:53:57.263" v="525" actId="478"/>
          <ac:cxnSpMkLst>
            <pc:docMk/>
            <pc:sldMk cId="2090138253" sldId="268"/>
            <ac:cxnSpMk id="49" creationId="{257A8D4A-77D0-4D25-B6B8-D25E0D6F1692}"/>
          </ac:cxnSpMkLst>
        </pc:cxnChg>
        <pc:cxnChg chg="add del mod">
          <ac:chgData name="Lucas Gallagher" userId="20174ebe-a15a-4a67-a74e-721f7fbe9a0a" providerId="ADAL" clId="{6B54881E-5C0D-4825-BCAE-58AED251C2FE}" dt="2022-02-23T21:53:57.263" v="525" actId="478"/>
          <ac:cxnSpMkLst>
            <pc:docMk/>
            <pc:sldMk cId="2090138253" sldId="268"/>
            <ac:cxnSpMk id="50" creationId="{E61D7BF2-B409-4777-B377-44700FC5D441}"/>
          </ac:cxnSpMkLst>
        </pc:cxnChg>
        <pc:cxnChg chg="add mod">
          <ac:chgData name="Lucas Gallagher" userId="20174ebe-a15a-4a67-a74e-721f7fbe9a0a" providerId="ADAL" clId="{6B54881E-5C0D-4825-BCAE-58AED251C2FE}" dt="2022-02-24T20:28:26.361" v="1664" actId="14100"/>
          <ac:cxnSpMkLst>
            <pc:docMk/>
            <pc:sldMk cId="2090138253" sldId="268"/>
            <ac:cxnSpMk id="57" creationId="{6B4CC236-6D8C-4215-9C81-C5B42066E58B}"/>
          </ac:cxnSpMkLst>
        </pc:cxnChg>
        <pc:cxnChg chg="add mod">
          <ac:chgData name="Lucas Gallagher" userId="20174ebe-a15a-4a67-a74e-721f7fbe9a0a" providerId="ADAL" clId="{6B54881E-5C0D-4825-BCAE-58AED251C2FE}" dt="2022-02-24T20:28:26.361" v="1664" actId="14100"/>
          <ac:cxnSpMkLst>
            <pc:docMk/>
            <pc:sldMk cId="2090138253" sldId="268"/>
            <ac:cxnSpMk id="58" creationId="{BF110E07-C13B-4150-B610-8786BD25967E}"/>
          </ac:cxnSpMkLst>
        </pc:cxnChg>
        <pc:cxnChg chg="add mod">
          <ac:chgData name="Lucas Gallagher" userId="20174ebe-a15a-4a67-a74e-721f7fbe9a0a" providerId="ADAL" clId="{6B54881E-5C0D-4825-BCAE-58AED251C2FE}" dt="2022-02-28T22:00:28.492" v="3030" actId="1076"/>
          <ac:cxnSpMkLst>
            <pc:docMk/>
            <pc:sldMk cId="2090138253" sldId="268"/>
            <ac:cxnSpMk id="63" creationId="{89CCFD8C-1125-463A-8E28-2432966AE69F}"/>
          </ac:cxnSpMkLst>
        </pc:cxnChg>
        <pc:cxnChg chg="add del mod">
          <ac:chgData name="Lucas Gallagher" userId="20174ebe-a15a-4a67-a74e-721f7fbe9a0a" providerId="ADAL" clId="{6B54881E-5C0D-4825-BCAE-58AED251C2FE}" dt="2022-02-24T17:48:22.107" v="1483" actId="478"/>
          <ac:cxnSpMkLst>
            <pc:docMk/>
            <pc:sldMk cId="2090138253" sldId="268"/>
            <ac:cxnSpMk id="65" creationId="{BDA3F501-5CEB-4615-9E0C-12294F902DB5}"/>
          </ac:cxnSpMkLst>
        </pc:cxnChg>
      </pc:sldChg>
      <pc:sldChg chg="modSp add del mod modShow">
        <pc:chgData name="Lucas Gallagher" userId="20174ebe-a15a-4a67-a74e-721f7fbe9a0a" providerId="ADAL" clId="{6B54881E-5C0D-4825-BCAE-58AED251C2FE}" dt="2022-03-02T13:58:26.072" v="7387" actId="2696"/>
        <pc:sldMkLst>
          <pc:docMk/>
          <pc:sldMk cId="3819323851" sldId="269"/>
        </pc:sldMkLst>
        <pc:spChg chg="mod">
          <ac:chgData name="Lucas Gallagher" userId="20174ebe-a15a-4a67-a74e-721f7fbe9a0a" providerId="ADAL" clId="{6B54881E-5C0D-4825-BCAE-58AED251C2FE}" dt="2022-02-24T20:34:17.780" v="1748" actId="403"/>
          <ac:spMkLst>
            <pc:docMk/>
            <pc:sldMk cId="3819323851" sldId="269"/>
            <ac:spMk id="2" creationId="{DEF21D92-6A33-4FCF-B014-2A10E2F4FCCC}"/>
          </ac:spMkLst>
        </pc:spChg>
        <pc:spChg chg="mod">
          <ac:chgData name="Lucas Gallagher" userId="20174ebe-a15a-4a67-a74e-721f7fbe9a0a" providerId="ADAL" clId="{6B54881E-5C0D-4825-BCAE-58AED251C2FE}" dt="2022-02-24T21:28:31.563" v="2299" actId="20577"/>
          <ac:spMkLst>
            <pc:docMk/>
            <pc:sldMk cId="3819323851" sldId="269"/>
            <ac:spMk id="3" creationId="{4E92AE47-E112-4900-8F82-EE4828135620}"/>
          </ac:spMkLst>
        </pc:spChg>
      </pc:sldChg>
      <pc:sldChg chg="modSp add del mod modShow">
        <pc:chgData name="Lucas Gallagher" userId="20174ebe-a15a-4a67-a74e-721f7fbe9a0a" providerId="ADAL" clId="{6B54881E-5C0D-4825-BCAE-58AED251C2FE}" dt="2022-02-25T20:47:42.812" v="2948" actId="47"/>
        <pc:sldMkLst>
          <pc:docMk/>
          <pc:sldMk cId="2643319651" sldId="270"/>
        </pc:sldMkLst>
        <pc:spChg chg="mod">
          <ac:chgData name="Lucas Gallagher" userId="20174ebe-a15a-4a67-a74e-721f7fbe9a0a" providerId="ADAL" clId="{6B54881E-5C0D-4825-BCAE-58AED251C2FE}" dt="2022-02-24T20:34:20.285" v="1749" actId="403"/>
          <ac:spMkLst>
            <pc:docMk/>
            <pc:sldMk cId="2643319651" sldId="270"/>
            <ac:spMk id="2" creationId="{DEF21D92-6A33-4FCF-B014-2A10E2F4FCCC}"/>
          </ac:spMkLst>
        </pc:spChg>
      </pc:sldChg>
      <pc:sldChg chg="addSp delSp modSp add del mod delAnim modAnim">
        <pc:chgData name="Lucas Gallagher" userId="20174ebe-a15a-4a67-a74e-721f7fbe9a0a" providerId="ADAL" clId="{6B54881E-5C0D-4825-BCAE-58AED251C2FE}" dt="2022-02-24T20:23:41.224" v="1655" actId="2696"/>
        <pc:sldMkLst>
          <pc:docMk/>
          <pc:sldMk cId="1330547446" sldId="271"/>
        </pc:sldMkLst>
        <pc:spChg chg="add mod">
          <ac:chgData name="Lucas Gallagher" userId="20174ebe-a15a-4a67-a74e-721f7fbe9a0a" providerId="ADAL" clId="{6B54881E-5C0D-4825-BCAE-58AED251C2FE}" dt="2022-02-24T17:00:47.216" v="1298" actId="1076"/>
          <ac:spMkLst>
            <pc:docMk/>
            <pc:sldMk cId="1330547446" sldId="271"/>
            <ac:spMk id="23" creationId="{F9F7C11B-E073-4FD9-9EED-935C296549B0}"/>
          </ac:spMkLst>
        </pc:spChg>
        <pc:spChg chg="mod">
          <ac:chgData name="Lucas Gallagher" userId="20174ebe-a15a-4a67-a74e-721f7fbe9a0a" providerId="ADAL" clId="{6B54881E-5C0D-4825-BCAE-58AED251C2FE}" dt="2022-02-24T16:59:56.931" v="1273" actId="20577"/>
          <ac:spMkLst>
            <pc:docMk/>
            <pc:sldMk cId="1330547446" sldId="271"/>
            <ac:spMk id="54" creationId="{4766C747-0BF0-4470-B11E-3EB926157DF0}"/>
          </ac:spMkLst>
        </pc:spChg>
        <pc:spChg chg="del">
          <ac:chgData name="Lucas Gallagher" userId="20174ebe-a15a-4a67-a74e-721f7fbe9a0a" providerId="ADAL" clId="{6B54881E-5C0D-4825-BCAE-58AED251C2FE}" dt="2022-02-24T16:03:36.334" v="1256" actId="478"/>
          <ac:spMkLst>
            <pc:docMk/>
            <pc:sldMk cId="1330547446" sldId="271"/>
            <ac:spMk id="61" creationId="{83C966C0-9217-4858-9E5C-9026EA8C6A86}"/>
          </ac:spMkLst>
        </pc:spChg>
        <pc:picChg chg="add mod">
          <ac:chgData name="Lucas Gallagher" userId="20174ebe-a15a-4a67-a74e-721f7fbe9a0a" providerId="ADAL" clId="{6B54881E-5C0D-4825-BCAE-58AED251C2FE}" dt="2022-02-24T16:03:01.571" v="1208" actId="1076"/>
          <ac:picMkLst>
            <pc:docMk/>
            <pc:sldMk cId="1330547446" sldId="271"/>
            <ac:picMk id="3" creationId="{C1F050D7-95DA-47BD-9561-A8895FA3194E}"/>
          </ac:picMkLst>
        </pc:picChg>
        <pc:picChg chg="add mod">
          <ac:chgData name="Lucas Gallagher" userId="20174ebe-a15a-4a67-a74e-721f7fbe9a0a" providerId="ADAL" clId="{6B54881E-5C0D-4825-BCAE-58AED251C2FE}" dt="2022-02-24T16:59:41.961" v="1262" actId="1076"/>
          <ac:picMkLst>
            <pc:docMk/>
            <pc:sldMk cId="1330547446" sldId="271"/>
            <ac:picMk id="6" creationId="{ED8475AD-A217-4097-BCE0-BB60A575FCAD}"/>
          </ac:picMkLst>
        </pc:picChg>
        <pc:picChg chg="del">
          <ac:chgData name="Lucas Gallagher" userId="20174ebe-a15a-4a67-a74e-721f7fbe9a0a" providerId="ADAL" clId="{6B54881E-5C0D-4825-BCAE-58AED251C2FE}" dt="2022-02-24T16:03:34.130" v="1255" actId="478"/>
          <ac:picMkLst>
            <pc:docMk/>
            <pc:sldMk cId="1330547446" sldId="271"/>
            <ac:picMk id="56" creationId="{4F2A4F15-4809-49AD-8BB0-07E850C2180A}"/>
          </ac:picMkLst>
        </pc:picChg>
        <pc:cxnChg chg="mod">
          <ac:chgData name="Lucas Gallagher" userId="20174ebe-a15a-4a67-a74e-721f7fbe9a0a" providerId="ADAL" clId="{6B54881E-5C0D-4825-BCAE-58AED251C2FE}" dt="2022-02-24T16:59:46.571" v="1263" actId="14100"/>
          <ac:cxnSpMkLst>
            <pc:docMk/>
            <pc:sldMk cId="1330547446" sldId="271"/>
            <ac:cxnSpMk id="58" creationId="{BF110E07-C13B-4150-B610-8786BD25967E}"/>
          </ac:cxnSpMkLst>
        </pc:cxnChg>
        <pc:cxnChg chg="del mod">
          <ac:chgData name="Lucas Gallagher" userId="20174ebe-a15a-4a67-a74e-721f7fbe9a0a" providerId="ADAL" clId="{6B54881E-5C0D-4825-BCAE-58AED251C2FE}" dt="2022-02-24T16:04:00.513" v="1258" actId="478"/>
          <ac:cxnSpMkLst>
            <pc:docMk/>
            <pc:sldMk cId="1330547446" sldId="271"/>
            <ac:cxnSpMk id="63" creationId="{89CCFD8C-1125-463A-8E28-2432966AE69F}"/>
          </ac:cxnSpMkLst>
        </pc:cxnChg>
      </pc:sldChg>
      <pc:sldChg chg="addSp delSp modSp add del mod delAnim">
        <pc:chgData name="Lucas Gallagher" userId="20174ebe-a15a-4a67-a74e-721f7fbe9a0a" providerId="ADAL" clId="{6B54881E-5C0D-4825-BCAE-58AED251C2FE}" dt="2022-02-24T23:20:09.287" v="2810" actId="47"/>
        <pc:sldMkLst>
          <pc:docMk/>
          <pc:sldMk cId="4093039308" sldId="272"/>
        </pc:sldMkLst>
        <pc:spChg chg="del">
          <ac:chgData name="Lucas Gallagher" userId="20174ebe-a15a-4a67-a74e-721f7fbe9a0a" providerId="ADAL" clId="{6B54881E-5C0D-4825-BCAE-58AED251C2FE}" dt="2022-02-24T15:49:02.047" v="982" actId="478"/>
          <ac:spMkLst>
            <pc:docMk/>
            <pc:sldMk cId="4093039308" sldId="272"/>
            <ac:spMk id="53" creationId="{D3E926AB-2D7E-4360-92E2-7BC3468974F5}"/>
          </ac:spMkLst>
        </pc:spChg>
        <pc:spChg chg="del">
          <ac:chgData name="Lucas Gallagher" userId="20174ebe-a15a-4a67-a74e-721f7fbe9a0a" providerId="ADAL" clId="{6B54881E-5C0D-4825-BCAE-58AED251C2FE}" dt="2022-02-24T15:49:02.047" v="982" actId="478"/>
          <ac:spMkLst>
            <pc:docMk/>
            <pc:sldMk cId="4093039308" sldId="272"/>
            <ac:spMk id="54" creationId="{4766C747-0BF0-4470-B11E-3EB926157DF0}"/>
          </ac:spMkLst>
        </pc:spChg>
        <pc:spChg chg="del">
          <ac:chgData name="Lucas Gallagher" userId="20174ebe-a15a-4a67-a74e-721f7fbe9a0a" providerId="ADAL" clId="{6B54881E-5C0D-4825-BCAE-58AED251C2FE}" dt="2022-02-24T15:49:02.047" v="982" actId="478"/>
          <ac:spMkLst>
            <pc:docMk/>
            <pc:sldMk cId="4093039308" sldId="272"/>
            <ac:spMk id="55" creationId="{11159459-2CB0-4596-B213-6CBC2C6AB986}"/>
          </ac:spMkLst>
        </pc:spChg>
        <pc:spChg chg="del">
          <ac:chgData name="Lucas Gallagher" userId="20174ebe-a15a-4a67-a74e-721f7fbe9a0a" providerId="ADAL" clId="{6B54881E-5C0D-4825-BCAE-58AED251C2FE}" dt="2022-02-24T15:49:02.047" v="982" actId="478"/>
          <ac:spMkLst>
            <pc:docMk/>
            <pc:sldMk cId="4093039308" sldId="272"/>
            <ac:spMk id="59" creationId="{9DD1CDA3-AA29-485E-99B5-23195D618F6A}"/>
          </ac:spMkLst>
        </pc:spChg>
        <pc:spChg chg="del">
          <ac:chgData name="Lucas Gallagher" userId="20174ebe-a15a-4a67-a74e-721f7fbe9a0a" providerId="ADAL" clId="{6B54881E-5C0D-4825-BCAE-58AED251C2FE}" dt="2022-02-24T15:49:02.047" v="982" actId="478"/>
          <ac:spMkLst>
            <pc:docMk/>
            <pc:sldMk cId="4093039308" sldId="272"/>
            <ac:spMk id="60" creationId="{E60CC79D-7F3C-46AD-985E-3C7D06D2CAFF}"/>
          </ac:spMkLst>
        </pc:spChg>
        <pc:spChg chg="del">
          <ac:chgData name="Lucas Gallagher" userId="20174ebe-a15a-4a67-a74e-721f7fbe9a0a" providerId="ADAL" clId="{6B54881E-5C0D-4825-BCAE-58AED251C2FE}" dt="2022-02-24T15:49:02.047" v="982" actId="478"/>
          <ac:spMkLst>
            <pc:docMk/>
            <pc:sldMk cId="4093039308" sldId="272"/>
            <ac:spMk id="61" creationId="{83C966C0-9217-4858-9E5C-9026EA8C6A86}"/>
          </ac:spMkLst>
        </pc:spChg>
        <pc:graphicFrameChg chg="add del modGraphic">
          <ac:chgData name="Lucas Gallagher" userId="20174ebe-a15a-4a67-a74e-721f7fbe9a0a" providerId="ADAL" clId="{6B54881E-5C0D-4825-BCAE-58AED251C2FE}" dt="2022-02-24T15:51:39.690" v="984" actId="478"/>
          <ac:graphicFrameMkLst>
            <pc:docMk/>
            <pc:sldMk cId="4093039308" sldId="272"/>
            <ac:graphicFrameMk id="2" creationId="{7CE5D470-6C32-4E26-9AFA-024FA1ACA556}"/>
          </ac:graphicFrameMkLst>
        </pc:graphicFrameChg>
        <pc:graphicFrameChg chg="add mod modGraphic">
          <ac:chgData name="Lucas Gallagher" userId="20174ebe-a15a-4a67-a74e-721f7fbe9a0a" providerId="ADAL" clId="{6B54881E-5C0D-4825-BCAE-58AED251C2FE}" dt="2022-02-24T22:42:59.661" v="2451"/>
          <ac:graphicFrameMkLst>
            <pc:docMk/>
            <pc:sldMk cId="4093039308" sldId="272"/>
            <ac:graphicFrameMk id="3" creationId="{DF087AC9-6A4F-439F-9CC6-22E21388B074}"/>
          </ac:graphicFrameMkLst>
        </pc:graphicFrameChg>
        <pc:picChg chg="add mod">
          <ac:chgData name="Lucas Gallagher" userId="20174ebe-a15a-4a67-a74e-721f7fbe9a0a" providerId="ADAL" clId="{6B54881E-5C0D-4825-BCAE-58AED251C2FE}" dt="2022-02-24T17:01:48.237" v="1299" actId="14100"/>
          <ac:picMkLst>
            <pc:docMk/>
            <pc:sldMk cId="4093039308" sldId="272"/>
            <ac:picMk id="5" creationId="{05B48A8F-AE74-432A-B7D6-D4865F4EF18D}"/>
          </ac:picMkLst>
        </pc:picChg>
        <pc:picChg chg="add mod">
          <ac:chgData name="Lucas Gallagher" userId="20174ebe-a15a-4a67-a74e-721f7fbe9a0a" providerId="ADAL" clId="{6B54881E-5C0D-4825-BCAE-58AED251C2FE}" dt="2022-02-24T17:01:48.237" v="1299" actId="14100"/>
          <ac:picMkLst>
            <pc:docMk/>
            <pc:sldMk cId="4093039308" sldId="272"/>
            <ac:picMk id="7" creationId="{F8D03E65-2501-4888-A515-387FCAB016DA}"/>
          </ac:picMkLst>
        </pc:picChg>
        <pc:picChg chg="add mod">
          <ac:chgData name="Lucas Gallagher" userId="20174ebe-a15a-4a67-a74e-721f7fbe9a0a" providerId="ADAL" clId="{6B54881E-5C0D-4825-BCAE-58AED251C2FE}" dt="2022-02-24T17:01:48.237" v="1299" actId="14100"/>
          <ac:picMkLst>
            <pc:docMk/>
            <pc:sldMk cId="4093039308" sldId="272"/>
            <ac:picMk id="9" creationId="{D9ACCAA5-5974-4A88-94E4-E742C7137832}"/>
          </ac:picMkLst>
        </pc:picChg>
        <pc:picChg chg="add mod">
          <ac:chgData name="Lucas Gallagher" userId="20174ebe-a15a-4a67-a74e-721f7fbe9a0a" providerId="ADAL" clId="{6B54881E-5C0D-4825-BCAE-58AED251C2FE}" dt="2022-02-24T17:01:48.237" v="1299" actId="14100"/>
          <ac:picMkLst>
            <pc:docMk/>
            <pc:sldMk cId="4093039308" sldId="272"/>
            <ac:picMk id="11" creationId="{C24F5C75-15AC-4D07-91CF-0BD9FEECB157}"/>
          </ac:picMkLst>
        </pc:picChg>
        <pc:picChg chg="del">
          <ac:chgData name="Lucas Gallagher" userId="20174ebe-a15a-4a67-a74e-721f7fbe9a0a" providerId="ADAL" clId="{6B54881E-5C0D-4825-BCAE-58AED251C2FE}" dt="2022-02-24T15:49:02.047" v="982" actId="478"/>
          <ac:picMkLst>
            <pc:docMk/>
            <pc:sldMk cId="4093039308" sldId="272"/>
            <ac:picMk id="20" creationId="{66BDA041-B7AD-4B78-8461-C0D8C734D756}"/>
          </ac:picMkLst>
        </pc:picChg>
        <pc:picChg chg="del">
          <ac:chgData name="Lucas Gallagher" userId="20174ebe-a15a-4a67-a74e-721f7fbe9a0a" providerId="ADAL" clId="{6B54881E-5C0D-4825-BCAE-58AED251C2FE}" dt="2022-02-24T15:49:02.047" v="982" actId="478"/>
          <ac:picMkLst>
            <pc:docMk/>
            <pc:sldMk cId="4093039308" sldId="272"/>
            <ac:picMk id="51" creationId="{C74DFED6-38D0-467F-B5EE-D37A17C7A180}"/>
          </ac:picMkLst>
        </pc:picChg>
        <pc:picChg chg="del">
          <ac:chgData name="Lucas Gallagher" userId="20174ebe-a15a-4a67-a74e-721f7fbe9a0a" providerId="ADAL" clId="{6B54881E-5C0D-4825-BCAE-58AED251C2FE}" dt="2022-02-24T15:49:02.047" v="982" actId="478"/>
          <ac:picMkLst>
            <pc:docMk/>
            <pc:sldMk cId="4093039308" sldId="272"/>
            <ac:picMk id="52" creationId="{403CCB10-941C-400E-8B99-978F9D52A5A9}"/>
          </ac:picMkLst>
        </pc:picChg>
        <pc:picChg chg="del">
          <ac:chgData name="Lucas Gallagher" userId="20174ebe-a15a-4a67-a74e-721f7fbe9a0a" providerId="ADAL" clId="{6B54881E-5C0D-4825-BCAE-58AED251C2FE}" dt="2022-02-24T15:49:02.047" v="982" actId="478"/>
          <ac:picMkLst>
            <pc:docMk/>
            <pc:sldMk cId="4093039308" sldId="272"/>
            <ac:picMk id="56" creationId="{4F2A4F15-4809-49AD-8BB0-07E850C2180A}"/>
          </ac:picMkLst>
        </pc:picChg>
        <pc:cxnChg chg="del mod">
          <ac:chgData name="Lucas Gallagher" userId="20174ebe-a15a-4a67-a74e-721f7fbe9a0a" providerId="ADAL" clId="{6B54881E-5C0D-4825-BCAE-58AED251C2FE}" dt="2022-02-24T15:49:02.047" v="982" actId="478"/>
          <ac:cxnSpMkLst>
            <pc:docMk/>
            <pc:sldMk cId="4093039308" sldId="272"/>
            <ac:cxnSpMk id="38" creationId="{0E3F5243-6E13-45ED-BEB0-63B8B1636EB9}"/>
          </ac:cxnSpMkLst>
        </pc:cxnChg>
        <pc:cxnChg chg="del mod">
          <ac:chgData name="Lucas Gallagher" userId="20174ebe-a15a-4a67-a74e-721f7fbe9a0a" providerId="ADAL" clId="{6B54881E-5C0D-4825-BCAE-58AED251C2FE}" dt="2022-02-24T15:49:02.047" v="982" actId="478"/>
          <ac:cxnSpMkLst>
            <pc:docMk/>
            <pc:sldMk cId="4093039308" sldId="272"/>
            <ac:cxnSpMk id="57" creationId="{6B4CC236-6D8C-4215-9C81-C5B42066E58B}"/>
          </ac:cxnSpMkLst>
        </pc:cxnChg>
        <pc:cxnChg chg="del mod">
          <ac:chgData name="Lucas Gallagher" userId="20174ebe-a15a-4a67-a74e-721f7fbe9a0a" providerId="ADAL" clId="{6B54881E-5C0D-4825-BCAE-58AED251C2FE}" dt="2022-02-24T15:49:02.047" v="982" actId="478"/>
          <ac:cxnSpMkLst>
            <pc:docMk/>
            <pc:sldMk cId="4093039308" sldId="272"/>
            <ac:cxnSpMk id="58" creationId="{BF110E07-C13B-4150-B610-8786BD25967E}"/>
          </ac:cxnSpMkLst>
        </pc:cxnChg>
        <pc:cxnChg chg="del mod">
          <ac:chgData name="Lucas Gallagher" userId="20174ebe-a15a-4a67-a74e-721f7fbe9a0a" providerId="ADAL" clId="{6B54881E-5C0D-4825-BCAE-58AED251C2FE}" dt="2022-02-24T15:49:02.047" v="982" actId="478"/>
          <ac:cxnSpMkLst>
            <pc:docMk/>
            <pc:sldMk cId="4093039308" sldId="272"/>
            <ac:cxnSpMk id="63" creationId="{89CCFD8C-1125-463A-8E28-2432966AE69F}"/>
          </ac:cxnSpMkLst>
        </pc:cxnChg>
        <pc:cxnChg chg="del mod">
          <ac:chgData name="Lucas Gallagher" userId="20174ebe-a15a-4a67-a74e-721f7fbe9a0a" providerId="ADAL" clId="{6B54881E-5C0D-4825-BCAE-58AED251C2FE}" dt="2022-02-24T15:49:02.047" v="982" actId="478"/>
          <ac:cxnSpMkLst>
            <pc:docMk/>
            <pc:sldMk cId="4093039308" sldId="272"/>
            <ac:cxnSpMk id="65" creationId="{BDA3F501-5CEB-4615-9E0C-12294F902DB5}"/>
          </ac:cxnSpMkLst>
        </pc:cxnChg>
      </pc:sldChg>
      <pc:sldChg chg="addSp delSp modSp add del mod delAnim modAnim">
        <pc:chgData name="Lucas Gallagher" userId="20174ebe-a15a-4a67-a74e-721f7fbe9a0a" providerId="ADAL" clId="{6B54881E-5C0D-4825-BCAE-58AED251C2FE}" dt="2022-02-24T21:10:43.886" v="2225" actId="2696"/>
        <pc:sldMkLst>
          <pc:docMk/>
          <pc:sldMk cId="3638902442" sldId="273"/>
        </pc:sldMkLst>
        <pc:spChg chg="del mod">
          <ac:chgData name="Lucas Gallagher" userId="20174ebe-a15a-4a67-a74e-721f7fbe9a0a" providerId="ADAL" clId="{6B54881E-5C0D-4825-BCAE-58AED251C2FE}" dt="2022-02-24T20:16:29.615" v="1553" actId="478"/>
          <ac:spMkLst>
            <pc:docMk/>
            <pc:sldMk cId="3638902442" sldId="273"/>
            <ac:spMk id="2" creationId="{BDE5C4FE-E2DE-43CA-A835-45F5CBCD58A2}"/>
          </ac:spMkLst>
        </pc:spChg>
        <pc:spChg chg="add mod ord">
          <ac:chgData name="Lucas Gallagher" userId="20174ebe-a15a-4a67-a74e-721f7fbe9a0a" providerId="ADAL" clId="{6B54881E-5C0D-4825-BCAE-58AED251C2FE}" dt="2022-02-24T21:05:15.672" v="2205" actId="1036"/>
          <ac:spMkLst>
            <pc:docMk/>
            <pc:sldMk cId="3638902442" sldId="273"/>
            <ac:spMk id="16" creationId="{CB8FE044-D8BF-4318-A783-A2C0B1B6E72C}"/>
          </ac:spMkLst>
        </pc:spChg>
        <pc:spChg chg="del mod">
          <ac:chgData name="Lucas Gallagher" userId="20174ebe-a15a-4a67-a74e-721f7fbe9a0a" providerId="ADAL" clId="{6B54881E-5C0D-4825-BCAE-58AED251C2FE}" dt="2022-02-24T20:16:28.506" v="1552" actId="478"/>
          <ac:spMkLst>
            <pc:docMk/>
            <pc:sldMk cId="3638902442" sldId="273"/>
            <ac:spMk id="18" creationId="{087C1E35-4A64-43D0-AD39-A0FE2C4F6D3B}"/>
          </ac:spMkLst>
        </pc:spChg>
        <pc:spChg chg="add mod">
          <ac:chgData name="Lucas Gallagher" userId="20174ebe-a15a-4a67-a74e-721f7fbe9a0a" providerId="ADAL" clId="{6B54881E-5C0D-4825-BCAE-58AED251C2FE}" dt="2022-02-24T20:58:50.440" v="2013" actId="1076"/>
          <ac:spMkLst>
            <pc:docMk/>
            <pc:sldMk cId="3638902442" sldId="273"/>
            <ac:spMk id="19" creationId="{00D51ABE-F76D-418A-9666-00145A77E9D0}"/>
          </ac:spMkLst>
        </pc:spChg>
        <pc:spChg chg="add mod">
          <ac:chgData name="Lucas Gallagher" userId="20174ebe-a15a-4a67-a74e-721f7fbe9a0a" providerId="ADAL" clId="{6B54881E-5C0D-4825-BCAE-58AED251C2FE}" dt="2022-02-24T21:05:07.633" v="2179" actId="1076"/>
          <ac:spMkLst>
            <pc:docMk/>
            <pc:sldMk cId="3638902442" sldId="273"/>
            <ac:spMk id="24" creationId="{B2292AEB-EFC8-4654-8117-EBF5015A7F60}"/>
          </ac:spMkLst>
        </pc:spChg>
        <pc:spChg chg="del">
          <ac:chgData name="Lucas Gallagher" userId="20174ebe-a15a-4a67-a74e-721f7fbe9a0a" providerId="ADAL" clId="{6B54881E-5C0D-4825-BCAE-58AED251C2FE}" dt="2022-02-24T17:49:17.114" v="1494" actId="478"/>
          <ac:spMkLst>
            <pc:docMk/>
            <pc:sldMk cId="3638902442" sldId="273"/>
            <ac:spMk id="54" creationId="{4766C747-0BF0-4470-B11E-3EB926157DF0}"/>
          </ac:spMkLst>
        </pc:spChg>
        <pc:spChg chg="del">
          <ac:chgData name="Lucas Gallagher" userId="20174ebe-a15a-4a67-a74e-721f7fbe9a0a" providerId="ADAL" clId="{6B54881E-5C0D-4825-BCAE-58AED251C2FE}" dt="2022-02-24T17:49:17.114" v="1494" actId="478"/>
          <ac:spMkLst>
            <pc:docMk/>
            <pc:sldMk cId="3638902442" sldId="273"/>
            <ac:spMk id="61" creationId="{83C966C0-9217-4858-9E5C-9026EA8C6A86}"/>
          </ac:spMkLst>
        </pc:spChg>
        <pc:picChg chg="add mod">
          <ac:chgData name="Lucas Gallagher" userId="20174ebe-a15a-4a67-a74e-721f7fbe9a0a" providerId="ADAL" clId="{6B54881E-5C0D-4825-BCAE-58AED251C2FE}" dt="2022-02-24T21:05:20.421" v="2212" actId="1037"/>
          <ac:picMkLst>
            <pc:docMk/>
            <pc:sldMk cId="3638902442" sldId="273"/>
            <ac:picMk id="14" creationId="{45E63D17-7148-4735-B2CE-BAE072A3F311}"/>
          </ac:picMkLst>
        </pc:picChg>
        <pc:picChg chg="mod">
          <ac:chgData name="Lucas Gallagher" userId="20174ebe-a15a-4a67-a74e-721f7fbe9a0a" providerId="ADAL" clId="{6B54881E-5C0D-4825-BCAE-58AED251C2FE}" dt="2022-02-24T17:49:19.770" v="1496" actId="1035"/>
          <ac:picMkLst>
            <pc:docMk/>
            <pc:sldMk cId="3638902442" sldId="273"/>
            <ac:picMk id="20" creationId="{66BDA041-B7AD-4B78-8461-C0D8C734D756}"/>
          </ac:picMkLst>
        </pc:picChg>
        <pc:picChg chg="add mod">
          <ac:chgData name="Lucas Gallagher" userId="20174ebe-a15a-4a67-a74e-721f7fbe9a0a" providerId="ADAL" clId="{6B54881E-5C0D-4825-BCAE-58AED251C2FE}" dt="2022-02-24T21:05:15.672" v="2205" actId="1036"/>
          <ac:picMkLst>
            <pc:docMk/>
            <pc:sldMk cId="3638902442" sldId="273"/>
            <ac:picMk id="22" creationId="{AA030956-198C-4850-81B0-E9B755B2551B}"/>
          </ac:picMkLst>
        </pc:picChg>
        <pc:picChg chg="add mod">
          <ac:chgData name="Lucas Gallagher" userId="20174ebe-a15a-4a67-a74e-721f7fbe9a0a" providerId="ADAL" clId="{6B54881E-5C0D-4825-BCAE-58AED251C2FE}" dt="2022-02-24T21:05:04.838" v="2178" actId="1036"/>
          <ac:picMkLst>
            <pc:docMk/>
            <pc:sldMk cId="3638902442" sldId="273"/>
            <ac:picMk id="23" creationId="{BA5C5CD1-1875-4AAA-951F-C408BBD18AD8}"/>
          </ac:picMkLst>
        </pc:picChg>
        <pc:picChg chg="add mod">
          <ac:chgData name="Lucas Gallagher" userId="20174ebe-a15a-4a67-a74e-721f7fbe9a0a" providerId="ADAL" clId="{6B54881E-5C0D-4825-BCAE-58AED251C2FE}" dt="2022-02-24T20:35:03.592" v="1751"/>
          <ac:picMkLst>
            <pc:docMk/>
            <pc:sldMk cId="3638902442" sldId="273"/>
            <ac:picMk id="34" creationId="{9355DF44-583E-4615-8D5F-B429A69E62F1}"/>
          </ac:picMkLst>
        </pc:picChg>
        <pc:picChg chg="add mod">
          <ac:chgData name="Lucas Gallagher" userId="20174ebe-a15a-4a67-a74e-721f7fbe9a0a" providerId="ADAL" clId="{6B54881E-5C0D-4825-BCAE-58AED251C2FE}" dt="2022-02-24T20:35:03.592" v="1751"/>
          <ac:picMkLst>
            <pc:docMk/>
            <pc:sldMk cId="3638902442" sldId="273"/>
            <ac:picMk id="35" creationId="{BAE751B9-D278-4135-A3AE-A41CB83A1FFE}"/>
          </ac:picMkLst>
        </pc:picChg>
        <pc:picChg chg="del mod">
          <ac:chgData name="Lucas Gallagher" userId="20174ebe-a15a-4a67-a74e-721f7fbe9a0a" providerId="ADAL" clId="{6B54881E-5C0D-4825-BCAE-58AED251C2FE}" dt="2022-02-24T20:35:03.357" v="1750" actId="478"/>
          <ac:picMkLst>
            <pc:docMk/>
            <pc:sldMk cId="3638902442" sldId="273"/>
            <ac:picMk id="51" creationId="{C74DFED6-38D0-467F-B5EE-D37A17C7A180}"/>
          </ac:picMkLst>
        </pc:picChg>
        <pc:picChg chg="del mod">
          <ac:chgData name="Lucas Gallagher" userId="20174ebe-a15a-4a67-a74e-721f7fbe9a0a" providerId="ADAL" clId="{6B54881E-5C0D-4825-BCAE-58AED251C2FE}" dt="2022-02-24T20:35:03.357" v="1750" actId="478"/>
          <ac:picMkLst>
            <pc:docMk/>
            <pc:sldMk cId="3638902442" sldId="273"/>
            <ac:picMk id="52" creationId="{403CCB10-941C-400E-8B99-978F9D52A5A9}"/>
          </ac:picMkLst>
        </pc:picChg>
        <pc:picChg chg="del">
          <ac:chgData name="Lucas Gallagher" userId="20174ebe-a15a-4a67-a74e-721f7fbe9a0a" providerId="ADAL" clId="{6B54881E-5C0D-4825-BCAE-58AED251C2FE}" dt="2022-02-24T17:49:17.114" v="1494" actId="478"/>
          <ac:picMkLst>
            <pc:docMk/>
            <pc:sldMk cId="3638902442" sldId="273"/>
            <ac:picMk id="56" creationId="{4F2A4F15-4809-49AD-8BB0-07E850C2180A}"/>
          </ac:picMkLst>
        </pc:picChg>
        <pc:cxnChg chg="add mod">
          <ac:chgData name="Lucas Gallagher" userId="20174ebe-a15a-4a67-a74e-721f7fbe9a0a" providerId="ADAL" clId="{6B54881E-5C0D-4825-BCAE-58AED251C2FE}" dt="2022-02-24T21:05:15.672" v="2205" actId="1036"/>
          <ac:cxnSpMkLst>
            <pc:docMk/>
            <pc:sldMk cId="3638902442" sldId="273"/>
            <ac:cxnSpMk id="21" creationId="{6CA16275-5074-4E51-B27C-00B4B3ED21F6}"/>
          </ac:cxnSpMkLst>
        </pc:cxnChg>
        <pc:cxnChg chg="mod">
          <ac:chgData name="Lucas Gallagher" userId="20174ebe-a15a-4a67-a74e-721f7fbe9a0a" providerId="ADAL" clId="{6B54881E-5C0D-4825-BCAE-58AED251C2FE}" dt="2022-02-24T17:49:19.770" v="1496" actId="1035"/>
          <ac:cxnSpMkLst>
            <pc:docMk/>
            <pc:sldMk cId="3638902442" sldId="273"/>
            <ac:cxnSpMk id="28" creationId="{F5D62CC5-C64A-400D-A5B5-0337D7D3CE73}"/>
          </ac:cxnSpMkLst>
        </pc:cxnChg>
        <pc:cxnChg chg="add mod">
          <ac:chgData name="Lucas Gallagher" userId="20174ebe-a15a-4a67-a74e-721f7fbe9a0a" providerId="ADAL" clId="{6B54881E-5C0D-4825-BCAE-58AED251C2FE}" dt="2022-02-24T20:35:03.592" v="1751"/>
          <ac:cxnSpMkLst>
            <pc:docMk/>
            <pc:sldMk cId="3638902442" sldId="273"/>
            <ac:cxnSpMk id="36" creationId="{45BABD25-A870-43AE-B977-DF5121793EB9}"/>
          </ac:cxnSpMkLst>
        </pc:cxnChg>
        <pc:cxnChg chg="mod">
          <ac:chgData name="Lucas Gallagher" userId="20174ebe-a15a-4a67-a74e-721f7fbe9a0a" providerId="ADAL" clId="{6B54881E-5C0D-4825-BCAE-58AED251C2FE}" dt="2022-02-24T17:49:19.770" v="1496" actId="1035"/>
          <ac:cxnSpMkLst>
            <pc:docMk/>
            <pc:sldMk cId="3638902442" sldId="273"/>
            <ac:cxnSpMk id="38" creationId="{0E3F5243-6E13-45ED-BEB0-63B8B1636EB9}"/>
          </ac:cxnSpMkLst>
        </pc:cxnChg>
        <pc:cxnChg chg="del mod">
          <ac:chgData name="Lucas Gallagher" userId="20174ebe-a15a-4a67-a74e-721f7fbe9a0a" providerId="ADAL" clId="{6B54881E-5C0D-4825-BCAE-58AED251C2FE}" dt="2022-02-24T20:35:03.357" v="1750" actId="478"/>
          <ac:cxnSpMkLst>
            <pc:docMk/>
            <pc:sldMk cId="3638902442" sldId="273"/>
            <ac:cxnSpMk id="57" creationId="{6B4CC236-6D8C-4215-9C81-C5B42066E58B}"/>
          </ac:cxnSpMkLst>
        </pc:cxnChg>
        <pc:cxnChg chg="del mod">
          <ac:chgData name="Lucas Gallagher" userId="20174ebe-a15a-4a67-a74e-721f7fbe9a0a" providerId="ADAL" clId="{6B54881E-5C0D-4825-BCAE-58AED251C2FE}" dt="2022-02-24T17:49:43.290" v="1500" actId="478"/>
          <ac:cxnSpMkLst>
            <pc:docMk/>
            <pc:sldMk cId="3638902442" sldId="273"/>
            <ac:cxnSpMk id="58" creationId="{BF110E07-C13B-4150-B610-8786BD25967E}"/>
          </ac:cxnSpMkLst>
        </pc:cxnChg>
        <pc:cxnChg chg="del mod">
          <ac:chgData name="Lucas Gallagher" userId="20174ebe-a15a-4a67-a74e-721f7fbe9a0a" providerId="ADAL" clId="{6B54881E-5C0D-4825-BCAE-58AED251C2FE}" dt="2022-02-24T17:49:17.775" v="1495" actId="478"/>
          <ac:cxnSpMkLst>
            <pc:docMk/>
            <pc:sldMk cId="3638902442" sldId="273"/>
            <ac:cxnSpMk id="63" creationId="{89CCFD8C-1125-463A-8E28-2432966AE69F}"/>
          </ac:cxnSpMkLst>
        </pc:cxnChg>
      </pc:sldChg>
      <pc:sldChg chg="modSp add del mod">
        <pc:chgData name="Lucas Gallagher" userId="20174ebe-a15a-4a67-a74e-721f7fbe9a0a" providerId="ADAL" clId="{6B54881E-5C0D-4825-BCAE-58AED251C2FE}" dt="2022-02-24T20:39:29.281" v="1834" actId="2696"/>
        <pc:sldMkLst>
          <pc:docMk/>
          <pc:sldMk cId="50254007" sldId="274"/>
        </pc:sldMkLst>
        <pc:spChg chg="mod">
          <ac:chgData name="Lucas Gallagher" userId="20174ebe-a15a-4a67-a74e-721f7fbe9a0a" providerId="ADAL" clId="{6B54881E-5C0D-4825-BCAE-58AED251C2FE}" dt="2022-02-24T20:38:28.019" v="1827" actId="1076"/>
          <ac:spMkLst>
            <pc:docMk/>
            <pc:sldMk cId="50254007" sldId="274"/>
            <ac:spMk id="2" creationId="{BDE5C4FE-E2DE-43CA-A835-45F5CBCD58A2}"/>
          </ac:spMkLst>
        </pc:spChg>
        <pc:spChg chg="mod">
          <ac:chgData name="Lucas Gallagher" userId="20174ebe-a15a-4a67-a74e-721f7fbe9a0a" providerId="ADAL" clId="{6B54881E-5C0D-4825-BCAE-58AED251C2FE}" dt="2022-02-24T20:38:47.995" v="1828" actId="207"/>
          <ac:spMkLst>
            <pc:docMk/>
            <pc:sldMk cId="50254007" sldId="274"/>
            <ac:spMk id="59" creationId="{9DD1CDA3-AA29-485E-99B5-23195D618F6A}"/>
          </ac:spMkLst>
        </pc:spChg>
        <pc:spChg chg="mod">
          <ac:chgData name="Lucas Gallagher" userId="20174ebe-a15a-4a67-a74e-721f7fbe9a0a" providerId="ADAL" clId="{6B54881E-5C0D-4825-BCAE-58AED251C2FE}" dt="2022-02-24T20:38:47.995" v="1828" actId="207"/>
          <ac:spMkLst>
            <pc:docMk/>
            <pc:sldMk cId="50254007" sldId="274"/>
            <ac:spMk id="60" creationId="{E60CC79D-7F3C-46AD-985E-3C7D06D2CAFF}"/>
          </ac:spMkLst>
        </pc:spChg>
        <pc:spChg chg="mod">
          <ac:chgData name="Lucas Gallagher" userId="20174ebe-a15a-4a67-a74e-721f7fbe9a0a" providerId="ADAL" clId="{6B54881E-5C0D-4825-BCAE-58AED251C2FE}" dt="2022-02-24T20:38:47.995" v="1828" actId="207"/>
          <ac:spMkLst>
            <pc:docMk/>
            <pc:sldMk cId="50254007" sldId="274"/>
            <ac:spMk id="61" creationId="{83C966C0-9217-4858-9E5C-9026EA8C6A86}"/>
          </ac:spMkLst>
        </pc:spChg>
        <pc:spChg chg="mod">
          <ac:chgData name="Lucas Gallagher" userId="20174ebe-a15a-4a67-a74e-721f7fbe9a0a" providerId="ADAL" clId="{6B54881E-5C0D-4825-BCAE-58AED251C2FE}" dt="2022-02-24T20:38:28.019" v="1827" actId="1076"/>
          <ac:spMkLst>
            <pc:docMk/>
            <pc:sldMk cId="50254007" sldId="274"/>
            <ac:spMk id="64" creationId="{DE2A7798-51A8-417F-8FE1-038597ED9CB6}"/>
          </ac:spMkLst>
        </pc:spChg>
        <pc:spChg chg="mod">
          <ac:chgData name="Lucas Gallagher" userId="20174ebe-a15a-4a67-a74e-721f7fbe9a0a" providerId="ADAL" clId="{6B54881E-5C0D-4825-BCAE-58AED251C2FE}" dt="2022-02-24T20:38:28.019" v="1827" actId="1076"/>
          <ac:spMkLst>
            <pc:docMk/>
            <pc:sldMk cId="50254007" sldId="274"/>
            <ac:spMk id="66" creationId="{F664B50E-7AD7-4BAF-AB6E-A51B8284D08F}"/>
          </ac:spMkLst>
        </pc:spChg>
        <pc:spChg chg="mod">
          <ac:chgData name="Lucas Gallagher" userId="20174ebe-a15a-4a67-a74e-721f7fbe9a0a" providerId="ADAL" clId="{6B54881E-5C0D-4825-BCAE-58AED251C2FE}" dt="2022-02-24T20:38:28.019" v="1827" actId="1076"/>
          <ac:spMkLst>
            <pc:docMk/>
            <pc:sldMk cId="50254007" sldId="274"/>
            <ac:spMk id="67" creationId="{4856DBC7-F24F-46D4-9DF8-E407A01A3663}"/>
          </ac:spMkLst>
        </pc:spChg>
        <pc:spChg chg="mod">
          <ac:chgData name="Lucas Gallagher" userId="20174ebe-a15a-4a67-a74e-721f7fbe9a0a" providerId="ADAL" clId="{6B54881E-5C0D-4825-BCAE-58AED251C2FE}" dt="2022-02-24T20:38:15.675" v="1826" actId="20577"/>
          <ac:spMkLst>
            <pc:docMk/>
            <pc:sldMk cId="50254007" sldId="274"/>
            <ac:spMk id="68" creationId="{C5FA7CD3-3D74-4CFD-9583-5C0DBF7FE782}"/>
          </ac:spMkLst>
        </pc:spChg>
        <pc:picChg chg="mod">
          <ac:chgData name="Lucas Gallagher" userId="20174ebe-a15a-4a67-a74e-721f7fbe9a0a" providerId="ADAL" clId="{6B54881E-5C0D-4825-BCAE-58AED251C2FE}" dt="2022-02-24T20:38:28.019" v="1827" actId="1076"/>
          <ac:picMkLst>
            <pc:docMk/>
            <pc:sldMk cId="50254007" sldId="274"/>
            <ac:picMk id="39" creationId="{2794120B-0D03-4658-B0F9-E03F29513AAB}"/>
          </ac:picMkLst>
        </pc:picChg>
        <pc:picChg chg="mod">
          <ac:chgData name="Lucas Gallagher" userId="20174ebe-a15a-4a67-a74e-721f7fbe9a0a" providerId="ADAL" clId="{6B54881E-5C0D-4825-BCAE-58AED251C2FE}" dt="2022-02-24T20:38:28.019" v="1827" actId="1076"/>
          <ac:picMkLst>
            <pc:docMk/>
            <pc:sldMk cId="50254007" sldId="274"/>
            <ac:picMk id="41" creationId="{D67A4ED0-090F-45AD-AF3F-4C04CF982163}"/>
          </ac:picMkLst>
        </pc:picChg>
        <pc:picChg chg="mod">
          <ac:chgData name="Lucas Gallagher" userId="20174ebe-a15a-4a67-a74e-721f7fbe9a0a" providerId="ADAL" clId="{6B54881E-5C0D-4825-BCAE-58AED251C2FE}" dt="2022-02-24T20:38:28.019" v="1827" actId="1076"/>
          <ac:picMkLst>
            <pc:docMk/>
            <pc:sldMk cId="50254007" sldId="274"/>
            <ac:picMk id="43" creationId="{38418D98-84B6-44DD-B2F4-0F7661949CD4}"/>
          </ac:picMkLst>
        </pc:picChg>
        <pc:picChg chg="mod">
          <ac:chgData name="Lucas Gallagher" userId="20174ebe-a15a-4a67-a74e-721f7fbe9a0a" providerId="ADAL" clId="{6B54881E-5C0D-4825-BCAE-58AED251C2FE}" dt="2022-02-24T20:38:28.019" v="1827" actId="1076"/>
          <ac:picMkLst>
            <pc:docMk/>
            <pc:sldMk cId="50254007" sldId="274"/>
            <ac:picMk id="45" creationId="{20B2ECF8-D675-4870-BFEC-B1C46D3872EE}"/>
          </ac:picMkLst>
        </pc:picChg>
        <pc:picChg chg="mod">
          <ac:chgData name="Lucas Gallagher" userId="20174ebe-a15a-4a67-a74e-721f7fbe9a0a" providerId="ADAL" clId="{6B54881E-5C0D-4825-BCAE-58AED251C2FE}" dt="2022-02-24T20:38:02.367" v="1809" actId="1076"/>
          <ac:picMkLst>
            <pc:docMk/>
            <pc:sldMk cId="50254007" sldId="274"/>
            <ac:picMk id="47" creationId="{9C6DBF9E-5935-4E39-9C72-66D12C066447}"/>
          </ac:picMkLst>
        </pc:picChg>
      </pc:sldChg>
      <pc:sldChg chg="modSp add del mod">
        <pc:chgData name="Lucas Gallagher" userId="20174ebe-a15a-4a67-a74e-721f7fbe9a0a" providerId="ADAL" clId="{6B54881E-5C0D-4825-BCAE-58AED251C2FE}" dt="2022-02-24T20:37:57.609" v="1807" actId="2696"/>
        <pc:sldMkLst>
          <pc:docMk/>
          <pc:sldMk cId="3226994578" sldId="274"/>
        </pc:sldMkLst>
        <pc:spChg chg="mod">
          <ac:chgData name="Lucas Gallagher" userId="20174ebe-a15a-4a67-a74e-721f7fbe9a0a" providerId="ADAL" clId="{6B54881E-5C0D-4825-BCAE-58AED251C2FE}" dt="2022-02-24T20:37:33" v="1803" actId="20577"/>
          <ac:spMkLst>
            <pc:docMk/>
            <pc:sldMk cId="3226994578" sldId="274"/>
            <ac:spMk id="68" creationId="{C5FA7CD3-3D74-4CFD-9583-5C0DBF7FE782}"/>
          </ac:spMkLst>
        </pc:spChg>
        <pc:picChg chg="mod">
          <ac:chgData name="Lucas Gallagher" userId="20174ebe-a15a-4a67-a74e-721f7fbe9a0a" providerId="ADAL" clId="{6B54881E-5C0D-4825-BCAE-58AED251C2FE}" dt="2022-02-24T20:37:48.857" v="1805" actId="1076"/>
          <ac:picMkLst>
            <pc:docMk/>
            <pc:sldMk cId="3226994578" sldId="274"/>
            <ac:picMk id="47" creationId="{9C6DBF9E-5935-4E39-9C72-66D12C066447}"/>
          </ac:picMkLst>
        </pc:picChg>
      </pc:sldChg>
      <pc:sldChg chg="modSp add del mod">
        <pc:chgData name="Lucas Gallagher" userId="20174ebe-a15a-4a67-a74e-721f7fbe9a0a" providerId="ADAL" clId="{6B54881E-5C0D-4825-BCAE-58AED251C2FE}" dt="2022-02-24T20:37:20.659" v="1783" actId="2696"/>
        <pc:sldMkLst>
          <pc:docMk/>
          <pc:sldMk cId="3402674254" sldId="274"/>
        </pc:sldMkLst>
        <pc:spChg chg="mod">
          <ac:chgData name="Lucas Gallagher" userId="20174ebe-a15a-4a67-a74e-721f7fbe9a0a" providerId="ADAL" clId="{6B54881E-5C0D-4825-BCAE-58AED251C2FE}" dt="2022-02-24T20:35:36.148" v="1772" actId="20577"/>
          <ac:spMkLst>
            <pc:docMk/>
            <pc:sldMk cId="3402674254" sldId="274"/>
            <ac:spMk id="68" creationId="{C5FA7CD3-3D74-4CFD-9583-5C0DBF7FE782}"/>
          </ac:spMkLst>
        </pc:spChg>
      </pc:sldChg>
      <pc:sldChg chg="addSp delSp modSp add mod ord setBg addAnim delAnim modAnim modNotesTx">
        <pc:chgData name="Lucas Gallagher" userId="20174ebe-a15a-4a67-a74e-721f7fbe9a0a" providerId="ADAL" clId="{6B54881E-5C0D-4825-BCAE-58AED251C2FE}" dt="2022-03-02T23:17:49.602" v="10931" actId="20577"/>
        <pc:sldMkLst>
          <pc:docMk/>
          <pc:sldMk cId="3842018850" sldId="274"/>
        </pc:sldMkLst>
        <pc:spChg chg="del mod">
          <ac:chgData name="Lucas Gallagher" userId="20174ebe-a15a-4a67-a74e-721f7fbe9a0a" providerId="ADAL" clId="{6B54881E-5C0D-4825-BCAE-58AED251C2FE}" dt="2022-03-01T15:14:08.819" v="4815" actId="478"/>
          <ac:spMkLst>
            <pc:docMk/>
            <pc:sldMk cId="3842018850" sldId="274"/>
            <ac:spMk id="2" creationId="{BDE5C4FE-E2DE-43CA-A835-45F5CBCD58A2}"/>
          </ac:spMkLst>
        </pc:spChg>
        <pc:spChg chg="add del mod">
          <ac:chgData name="Lucas Gallagher" userId="20174ebe-a15a-4a67-a74e-721f7fbe9a0a" providerId="ADAL" clId="{6B54881E-5C0D-4825-BCAE-58AED251C2FE}" dt="2022-03-01T15:14:01.030" v="4810"/>
          <ac:spMkLst>
            <pc:docMk/>
            <pc:sldMk cId="3842018850" sldId="274"/>
            <ac:spMk id="37" creationId="{3D4327B2-AE34-45C4-B49D-92CA92245E7D}"/>
          </ac:spMkLst>
        </pc:spChg>
        <pc:spChg chg="add del mod">
          <ac:chgData name="Lucas Gallagher" userId="20174ebe-a15a-4a67-a74e-721f7fbe9a0a" providerId="ADAL" clId="{6B54881E-5C0D-4825-BCAE-58AED251C2FE}" dt="2022-03-01T15:14:01.030" v="4810"/>
          <ac:spMkLst>
            <pc:docMk/>
            <pc:sldMk cId="3842018850" sldId="274"/>
            <ac:spMk id="42" creationId="{6915B279-45CF-4AD9-8C72-A9783A347A69}"/>
          </ac:spMkLst>
        </pc:spChg>
        <pc:spChg chg="add del mod">
          <ac:chgData name="Lucas Gallagher" userId="20174ebe-a15a-4a67-a74e-721f7fbe9a0a" providerId="ADAL" clId="{6B54881E-5C0D-4825-BCAE-58AED251C2FE}" dt="2022-03-01T15:14:01.030" v="4810"/>
          <ac:spMkLst>
            <pc:docMk/>
            <pc:sldMk cId="3842018850" sldId="274"/>
            <ac:spMk id="44" creationId="{60DA1299-9A41-48A8-BC35-1DC40B903B79}"/>
          </ac:spMkLst>
        </pc:spChg>
        <pc:spChg chg="add del mod">
          <ac:chgData name="Lucas Gallagher" userId="20174ebe-a15a-4a67-a74e-721f7fbe9a0a" providerId="ADAL" clId="{6B54881E-5C0D-4825-BCAE-58AED251C2FE}" dt="2022-03-01T15:14:05.813" v="4813"/>
          <ac:spMkLst>
            <pc:docMk/>
            <pc:sldMk cId="3842018850" sldId="274"/>
            <ac:spMk id="45" creationId="{7E19CFF1-0E3E-48C9-BAE6-249F32D4C18B}"/>
          </ac:spMkLst>
        </pc:spChg>
        <pc:spChg chg="add del mod">
          <ac:chgData name="Lucas Gallagher" userId="20174ebe-a15a-4a67-a74e-721f7fbe9a0a" providerId="ADAL" clId="{6B54881E-5C0D-4825-BCAE-58AED251C2FE}" dt="2022-03-01T15:14:05.813" v="4813"/>
          <ac:spMkLst>
            <pc:docMk/>
            <pc:sldMk cId="3842018850" sldId="274"/>
            <ac:spMk id="48" creationId="{9BDA91EE-AC94-4FE1-B83B-8CA6254D3B25}"/>
          </ac:spMkLst>
        </pc:spChg>
        <pc:spChg chg="add del mod">
          <ac:chgData name="Lucas Gallagher" userId="20174ebe-a15a-4a67-a74e-721f7fbe9a0a" providerId="ADAL" clId="{6B54881E-5C0D-4825-BCAE-58AED251C2FE}" dt="2022-03-01T15:14:05.813" v="4813"/>
          <ac:spMkLst>
            <pc:docMk/>
            <pc:sldMk cId="3842018850" sldId="274"/>
            <ac:spMk id="50" creationId="{6817CD67-7C54-4E4E-A4A9-BB4F1B59AC03}"/>
          </ac:spMkLst>
        </pc:spChg>
        <pc:spChg chg="add mod">
          <ac:chgData name="Lucas Gallagher" userId="20174ebe-a15a-4a67-a74e-721f7fbe9a0a" providerId="ADAL" clId="{6B54881E-5C0D-4825-BCAE-58AED251C2FE}" dt="2022-03-01T15:14:09.164" v="4816"/>
          <ac:spMkLst>
            <pc:docMk/>
            <pc:sldMk cId="3842018850" sldId="274"/>
            <ac:spMk id="59" creationId="{7EF085FF-C92A-40E2-8E44-0C99E7BAA2CF}"/>
          </ac:spMkLst>
        </pc:spChg>
        <pc:spChg chg="del">
          <ac:chgData name="Lucas Gallagher" userId="20174ebe-a15a-4a67-a74e-721f7fbe9a0a" providerId="ADAL" clId="{6B54881E-5C0D-4825-BCAE-58AED251C2FE}" dt="2022-02-24T20:40:24.054" v="1854" actId="478"/>
          <ac:spMkLst>
            <pc:docMk/>
            <pc:sldMk cId="3842018850" sldId="274"/>
            <ac:spMk id="59" creationId="{9DD1CDA3-AA29-485E-99B5-23195D618F6A}"/>
          </ac:spMkLst>
        </pc:spChg>
        <pc:spChg chg="del">
          <ac:chgData name="Lucas Gallagher" userId="20174ebe-a15a-4a67-a74e-721f7fbe9a0a" providerId="ADAL" clId="{6B54881E-5C0D-4825-BCAE-58AED251C2FE}" dt="2022-02-24T20:40:24.054" v="1854" actId="478"/>
          <ac:spMkLst>
            <pc:docMk/>
            <pc:sldMk cId="3842018850" sldId="274"/>
            <ac:spMk id="60" creationId="{E60CC79D-7F3C-46AD-985E-3C7D06D2CAFF}"/>
          </ac:spMkLst>
        </pc:spChg>
        <pc:spChg chg="del">
          <ac:chgData name="Lucas Gallagher" userId="20174ebe-a15a-4a67-a74e-721f7fbe9a0a" providerId="ADAL" clId="{6B54881E-5C0D-4825-BCAE-58AED251C2FE}" dt="2022-02-24T20:40:24.054" v="1854" actId="478"/>
          <ac:spMkLst>
            <pc:docMk/>
            <pc:sldMk cId="3842018850" sldId="274"/>
            <ac:spMk id="61" creationId="{83C966C0-9217-4858-9E5C-9026EA8C6A86}"/>
          </ac:spMkLst>
        </pc:spChg>
        <pc:spChg chg="add del mod">
          <ac:chgData name="Lucas Gallagher" userId="20174ebe-a15a-4a67-a74e-721f7fbe9a0a" providerId="ADAL" clId="{6B54881E-5C0D-4825-BCAE-58AED251C2FE}" dt="2022-03-01T15:14:11.962" v="4817" actId="478"/>
          <ac:spMkLst>
            <pc:docMk/>
            <pc:sldMk cId="3842018850" sldId="274"/>
            <ac:spMk id="62" creationId="{E1FAE5F2-C946-45F4-B8E0-3602EB84E7A7}"/>
          </ac:spMkLst>
        </pc:spChg>
        <pc:spChg chg="del">
          <ac:chgData name="Lucas Gallagher" userId="20174ebe-a15a-4a67-a74e-721f7fbe9a0a" providerId="ADAL" clId="{6B54881E-5C0D-4825-BCAE-58AED251C2FE}" dt="2022-02-24T20:51:56.237" v="1924" actId="478"/>
          <ac:spMkLst>
            <pc:docMk/>
            <pc:sldMk cId="3842018850" sldId="274"/>
            <ac:spMk id="64" creationId="{DE2A7798-51A8-417F-8FE1-038597ED9CB6}"/>
          </ac:spMkLst>
        </pc:spChg>
        <pc:spChg chg="add mod">
          <ac:chgData name="Lucas Gallagher" userId="20174ebe-a15a-4a67-a74e-721f7fbe9a0a" providerId="ADAL" clId="{6B54881E-5C0D-4825-BCAE-58AED251C2FE}" dt="2022-03-01T16:43:32.579" v="5842" actId="14100"/>
          <ac:spMkLst>
            <pc:docMk/>
            <pc:sldMk cId="3842018850" sldId="274"/>
            <ac:spMk id="65" creationId="{43212DF9-312B-41E5-80F4-624ED3CEB580}"/>
          </ac:spMkLst>
        </pc:spChg>
        <pc:spChg chg="del">
          <ac:chgData name="Lucas Gallagher" userId="20174ebe-a15a-4a67-a74e-721f7fbe9a0a" providerId="ADAL" clId="{6B54881E-5C0D-4825-BCAE-58AED251C2FE}" dt="2022-02-24T20:51:56.237" v="1924" actId="478"/>
          <ac:spMkLst>
            <pc:docMk/>
            <pc:sldMk cId="3842018850" sldId="274"/>
            <ac:spMk id="66" creationId="{F664B50E-7AD7-4BAF-AB6E-A51B8284D08F}"/>
          </ac:spMkLst>
        </pc:spChg>
        <pc:spChg chg="del">
          <ac:chgData name="Lucas Gallagher" userId="20174ebe-a15a-4a67-a74e-721f7fbe9a0a" providerId="ADAL" clId="{6B54881E-5C0D-4825-BCAE-58AED251C2FE}" dt="2022-02-24T20:51:56.237" v="1924" actId="478"/>
          <ac:spMkLst>
            <pc:docMk/>
            <pc:sldMk cId="3842018850" sldId="274"/>
            <ac:spMk id="67" creationId="{4856DBC7-F24F-46D4-9DF8-E407A01A3663}"/>
          </ac:spMkLst>
        </pc:spChg>
        <pc:spChg chg="mod">
          <ac:chgData name="Lucas Gallagher" userId="20174ebe-a15a-4a67-a74e-721f7fbe9a0a" providerId="ADAL" clId="{6B54881E-5C0D-4825-BCAE-58AED251C2FE}" dt="2022-02-24T22:53:40.377" v="2472" actId="20577"/>
          <ac:spMkLst>
            <pc:docMk/>
            <pc:sldMk cId="3842018850" sldId="274"/>
            <ac:spMk id="68" creationId="{C5FA7CD3-3D74-4CFD-9583-5C0DBF7FE782}"/>
          </ac:spMkLst>
        </pc:spChg>
        <pc:picChg chg="add del">
          <ac:chgData name="Lucas Gallagher" userId="20174ebe-a15a-4a67-a74e-721f7fbe9a0a" providerId="ADAL" clId="{6B54881E-5C0D-4825-BCAE-58AED251C2FE}" dt="2022-02-28T21:00:24.671" v="2952" actId="478"/>
          <ac:picMkLst>
            <pc:docMk/>
            <pc:sldMk cId="3842018850" sldId="274"/>
            <ac:picMk id="4" creationId="{4C810678-3A96-499E-9A08-0A02F4420187}"/>
          </ac:picMkLst>
        </pc:picChg>
        <pc:picChg chg="add mod">
          <ac:chgData name="Lucas Gallagher" userId="20174ebe-a15a-4a67-a74e-721f7fbe9a0a" providerId="ADAL" clId="{6B54881E-5C0D-4825-BCAE-58AED251C2FE}" dt="2022-03-01T15:04:58.208" v="4712" actId="207"/>
          <ac:picMkLst>
            <pc:docMk/>
            <pc:sldMk cId="3842018850" sldId="274"/>
            <ac:picMk id="6" creationId="{17C2503F-2C7D-459B-B305-52A6BD36A652}"/>
          </ac:picMkLst>
        </pc:picChg>
        <pc:picChg chg="mod">
          <ac:chgData name="Lucas Gallagher" userId="20174ebe-a15a-4a67-a74e-721f7fbe9a0a" providerId="ADAL" clId="{6B54881E-5C0D-4825-BCAE-58AED251C2FE}" dt="2022-02-28T22:00:24.957" v="3029" actId="1076"/>
          <ac:picMkLst>
            <pc:docMk/>
            <pc:sldMk cId="3842018850" sldId="274"/>
            <ac:picMk id="20" creationId="{66BDA041-B7AD-4B78-8461-C0D8C734D756}"/>
          </ac:picMkLst>
        </pc:picChg>
        <pc:picChg chg="add del mod">
          <ac:chgData name="Lucas Gallagher" userId="20174ebe-a15a-4a67-a74e-721f7fbe9a0a" providerId="ADAL" clId="{6B54881E-5C0D-4825-BCAE-58AED251C2FE}" dt="2022-03-01T15:09:17.426" v="4722" actId="21"/>
          <ac:picMkLst>
            <pc:docMk/>
            <pc:sldMk cId="3842018850" sldId="274"/>
            <ac:picMk id="23" creationId="{7CA10F1A-D9EC-4FF0-BE35-192C74BEEC07}"/>
          </ac:picMkLst>
        </pc:picChg>
        <pc:picChg chg="add del mod">
          <ac:chgData name="Lucas Gallagher" userId="20174ebe-a15a-4a67-a74e-721f7fbe9a0a" providerId="ADAL" clId="{6B54881E-5C0D-4825-BCAE-58AED251C2FE}" dt="2022-03-01T15:14:04.459" v="4811" actId="478"/>
          <ac:picMkLst>
            <pc:docMk/>
            <pc:sldMk cId="3842018850" sldId="274"/>
            <ac:picMk id="39" creationId="{2794120B-0D03-4658-B0F9-E03F29513AAB}"/>
          </ac:picMkLst>
        </pc:picChg>
        <pc:picChg chg="add del mod">
          <ac:chgData name="Lucas Gallagher" userId="20174ebe-a15a-4a67-a74e-721f7fbe9a0a" providerId="ADAL" clId="{6B54881E-5C0D-4825-BCAE-58AED251C2FE}" dt="2022-03-01T15:14:01.030" v="4810"/>
          <ac:picMkLst>
            <pc:docMk/>
            <pc:sldMk cId="3842018850" sldId="274"/>
            <ac:picMk id="40" creationId="{31078BB7-FE6E-4B68-90EA-DF3796EF46AD}"/>
          </ac:picMkLst>
        </pc:picChg>
        <pc:picChg chg="add del mod">
          <ac:chgData name="Lucas Gallagher" userId="20174ebe-a15a-4a67-a74e-721f7fbe9a0a" providerId="ADAL" clId="{6B54881E-5C0D-4825-BCAE-58AED251C2FE}" dt="2022-03-01T15:14:01.030" v="4810"/>
          <ac:picMkLst>
            <pc:docMk/>
            <pc:sldMk cId="3842018850" sldId="274"/>
            <ac:picMk id="41" creationId="{1D83CC4C-1CAD-4C72-8FB8-488888D44BCB}"/>
          </ac:picMkLst>
        </pc:picChg>
        <pc:picChg chg="del mod">
          <ac:chgData name="Lucas Gallagher" userId="20174ebe-a15a-4a67-a74e-721f7fbe9a0a" providerId="ADAL" clId="{6B54881E-5C0D-4825-BCAE-58AED251C2FE}" dt="2022-02-24T20:51:56.237" v="1924" actId="478"/>
          <ac:picMkLst>
            <pc:docMk/>
            <pc:sldMk cId="3842018850" sldId="274"/>
            <ac:picMk id="41" creationId="{D67A4ED0-090F-45AD-AF3F-4C04CF982163}"/>
          </ac:picMkLst>
        </pc:picChg>
        <pc:picChg chg="del mod">
          <ac:chgData name="Lucas Gallagher" userId="20174ebe-a15a-4a67-a74e-721f7fbe9a0a" providerId="ADAL" clId="{6B54881E-5C0D-4825-BCAE-58AED251C2FE}" dt="2022-02-24T20:51:56.237" v="1924" actId="478"/>
          <ac:picMkLst>
            <pc:docMk/>
            <pc:sldMk cId="3842018850" sldId="274"/>
            <ac:picMk id="43" creationId="{38418D98-84B6-44DD-B2F4-0F7661949CD4}"/>
          </ac:picMkLst>
        </pc:picChg>
        <pc:picChg chg="add del mod">
          <ac:chgData name="Lucas Gallagher" userId="20174ebe-a15a-4a67-a74e-721f7fbe9a0a" providerId="ADAL" clId="{6B54881E-5C0D-4825-BCAE-58AED251C2FE}" dt="2022-03-01T15:14:01.030" v="4810"/>
          <ac:picMkLst>
            <pc:docMk/>
            <pc:sldMk cId="3842018850" sldId="274"/>
            <ac:picMk id="43" creationId="{49D66D31-C824-4865-B17A-3808E7884E34}"/>
          </ac:picMkLst>
        </pc:picChg>
        <pc:picChg chg="del mod">
          <ac:chgData name="Lucas Gallagher" userId="20174ebe-a15a-4a67-a74e-721f7fbe9a0a" providerId="ADAL" clId="{6B54881E-5C0D-4825-BCAE-58AED251C2FE}" dt="2022-02-24T20:51:56.237" v="1924" actId="478"/>
          <ac:picMkLst>
            <pc:docMk/>
            <pc:sldMk cId="3842018850" sldId="274"/>
            <ac:picMk id="45" creationId="{20B2ECF8-D675-4870-BFEC-B1C46D3872EE}"/>
          </ac:picMkLst>
        </pc:picChg>
        <pc:picChg chg="add del mod">
          <ac:chgData name="Lucas Gallagher" userId="20174ebe-a15a-4a67-a74e-721f7fbe9a0a" providerId="ADAL" clId="{6B54881E-5C0D-4825-BCAE-58AED251C2FE}" dt="2022-03-01T15:14:05.813" v="4813"/>
          <ac:picMkLst>
            <pc:docMk/>
            <pc:sldMk cId="3842018850" sldId="274"/>
            <ac:picMk id="46" creationId="{53ADB22F-8812-4370-BA96-97BBF706DBD5}"/>
          </ac:picMkLst>
        </pc:picChg>
        <pc:picChg chg="del mod">
          <ac:chgData name="Lucas Gallagher" userId="20174ebe-a15a-4a67-a74e-721f7fbe9a0a" providerId="ADAL" clId="{6B54881E-5C0D-4825-BCAE-58AED251C2FE}" dt="2022-02-24T20:51:45.379" v="1920" actId="478"/>
          <ac:picMkLst>
            <pc:docMk/>
            <pc:sldMk cId="3842018850" sldId="274"/>
            <ac:picMk id="47" creationId="{9C6DBF9E-5935-4E39-9C72-66D12C066447}"/>
          </ac:picMkLst>
        </pc:picChg>
        <pc:picChg chg="add del mod">
          <ac:chgData name="Lucas Gallagher" userId="20174ebe-a15a-4a67-a74e-721f7fbe9a0a" providerId="ADAL" clId="{6B54881E-5C0D-4825-BCAE-58AED251C2FE}" dt="2022-03-01T15:14:05.813" v="4813"/>
          <ac:picMkLst>
            <pc:docMk/>
            <pc:sldMk cId="3842018850" sldId="274"/>
            <ac:picMk id="47" creationId="{ECC0E9EB-3F30-4845-892A-6E091515CC7A}"/>
          </ac:picMkLst>
        </pc:picChg>
        <pc:picChg chg="add del mod">
          <ac:chgData name="Lucas Gallagher" userId="20174ebe-a15a-4a67-a74e-721f7fbe9a0a" providerId="ADAL" clId="{6B54881E-5C0D-4825-BCAE-58AED251C2FE}" dt="2022-03-01T15:14:05.813" v="4813"/>
          <ac:picMkLst>
            <pc:docMk/>
            <pc:sldMk cId="3842018850" sldId="274"/>
            <ac:picMk id="49" creationId="{B0C8D1C2-D9CB-41AB-8A1D-FA2DDD7F87AD}"/>
          </ac:picMkLst>
        </pc:picChg>
        <pc:picChg chg="add mod">
          <ac:chgData name="Lucas Gallagher" userId="20174ebe-a15a-4a67-a74e-721f7fbe9a0a" providerId="ADAL" clId="{6B54881E-5C0D-4825-BCAE-58AED251C2FE}" dt="2022-03-01T15:14:09.164" v="4816"/>
          <ac:picMkLst>
            <pc:docMk/>
            <pc:sldMk cId="3842018850" sldId="274"/>
            <ac:picMk id="60" creationId="{C52987EF-D533-4A03-A508-C29B6D6CD472}"/>
          </ac:picMkLst>
        </pc:picChg>
        <pc:picChg chg="add del mod">
          <ac:chgData name="Lucas Gallagher" userId="20174ebe-a15a-4a67-a74e-721f7fbe9a0a" providerId="ADAL" clId="{6B54881E-5C0D-4825-BCAE-58AED251C2FE}" dt="2022-03-01T15:14:11.962" v="4817" actId="478"/>
          <ac:picMkLst>
            <pc:docMk/>
            <pc:sldMk cId="3842018850" sldId="274"/>
            <ac:picMk id="61" creationId="{B58E286D-9EC9-4727-BC66-5B338844DE07}"/>
          </ac:picMkLst>
        </pc:picChg>
        <pc:picChg chg="add mod">
          <ac:chgData name="Lucas Gallagher" userId="20174ebe-a15a-4a67-a74e-721f7fbe9a0a" providerId="ADAL" clId="{6B54881E-5C0D-4825-BCAE-58AED251C2FE}" dt="2022-03-01T15:14:20.232" v="4819" actId="207"/>
          <ac:picMkLst>
            <pc:docMk/>
            <pc:sldMk cId="3842018850" sldId="274"/>
            <ac:picMk id="64" creationId="{07964C9E-3B00-4268-9A22-34D53A68E2F1}"/>
          </ac:picMkLst>
        </pc:picChg>
        <pc:cxnChg chg="add del mod">
          <ac:chgData name="Lucas Gallagher" userId="20174ebe-a15a-4a67-a74e-721f7fbe9a0a" providerId="ADAL" clId="{6B54881E-5C0D-4825-BCAE-58AED251C2FE}" dt="2022-02-24T20:50:12.504" v="1909" actId="478"/>
          <ac:cxnSpMkLst>
            <pc:docMk/>
            <pc:sldMk cId="3842018850" sldId="274"/>
            <ac:cxnSpMk id="4" creationId="{D7E6D9BD-ECE9-474D-A5C1-9E5D8803C25B}"/>
          </ac:cxnSpMkLst>
        </pc:cxnChg>
        <pc:cxnChg chg="add del mod">
          <ac:chgData name="Lucas Gallagher" userId="20174ebe-a15a-4a67-a74e-721f7fbe9a0a" providerId="ADAL" clId="{6B54881E-5C0D-4825-BCAE-58AED251C2FE}" dt="2022-02-24T20:51:47.920" v="1923" actId="478"/>
          <ac:cxnSpMkLst>
            <pc:docMk/>
            <pc:sldMk cId="3842018850" sldId="274"/>
            <ac:cxnSpMk id="6" creationId="{378337EF-0240-488F-B145-49C6445B0FFC}"/>
          </ac:cxnSpMkLst>
        </pc:cxnChg>
        <pc:cxnChg chg="add del mod">
          <ac:chgData name="Lucas Gallagher" userId="20174ebe-a15a-4a67-a74e-721f7fbe9a0a" providerId="ADAL" clId="{6B54881E-5C0D-4825-BCAE-58AED251C2FE}" dt="2022-02-24T20:51:47.190" v="1922" actId="478"/>
          <ac:cxnSpMkLst>
            <pc:docMk/>
            <pc:sldMk cId="3842018850" sldId="274"/>
            <ac:cxnSpMk id="9" creationId="{F8288D69-92E0-4267-B173-9E0B5AE40E66}"/>
          </ac:cxnSpMkLst>
        </pc:cxnChg>
        <pc:cxnChg chg="add mod">
          <ac:chgData name="Lucas Gallagher" userId="20174ebe-a15a-4a67-a74e-721f7fbe9a0a" providerId="ADAL" clId="{6B54881E-5C0D-4825-BCAE-58AED251C2FE}" dt="2022-02-28T22:00:24.957" v="3029" actId="1076"/>
          <ac:cxnSpMkLst>
            <pc:docMk/>
            <pc:sldMk cId="3842018850" sldId="274"/>
            <ac:cxnSpMk id="11" creationId="{55513273-890B-452E-BE3B-245CAA71D6D5}"/>
          </ac:cxnSpMkLst>
        </pc:cxnChg>
        <pc:cxnChg chg="add del mod">
          <ac:chgData name="Lucas Gallagher" userId="20174ebe-a15a-4a67-a74e-721f7fbe9a0a" providerId="ADAL" clId="{6B54881E-5C0D-4825-BCAE-58AED251C2FE}" dt="2022-02-24T20:51:45.834" v="1921" actId="478"/>
          <ac:cxnSpMkLst>
            <pc:docMk/>
            <pc:sldMk cId="3842018850" sldId="274"/>
            <ac:cxnSpMk id="11" creationId="{642C9488-4642-4BF7-9DE9-CE1F0F6912B1}"/>
          </ac:cxnSpMkLst>
        </pc:cxnChg>
        <pc:cxnChg chg="mod">
          <ac:chgData name="Lucas Gallagher" userId="20174ebe-a15a-4a67-a74e-721f7fbe9a0a" providerId="ADAL" clId="{6B54881E-5C0D-4825-BCAE-58AED251C2FE}" dt="2022-02-28T21:59:37.285" v="3018" actId="1036"/>
          <ac:cxnSpMkLst>
            <pc:docMk/>
            <pc:sldMk cId="3842018850" sldId="274"/>
            <ac:cxnSpMk id="28" creationId="{F5D62CC5-C64A-400D-A5B5-0337D7D3CE73}"/>
          </ac:cxnSpMkLst>
        </pc:cxnChg>
        <pc:cxnChg chg="mod">
          <ac:chgData name="Lucas Gallagher" userId="20174ebe-a15a-4a67-a74e-721f7fbe9a0a" providerId="ADAL" clId="{6B54881E-5C0D-4825-BCAE-58AED251C2FE}" dt="2022-02-28T21:59:37.285" v="3018" actId="1036"/>
          <ac:cxnSpMkLst>
            <pc:docMk/>
            <pc:sldMk cId="3842018850" sldId="274"/>
            <ac:cxnSpMk id="38" creationId="{0E3F5243-6E13-45ED-BEB0-63B8B1636EB9}"/>
          </ac:cxnSpMkLst>
        </pc:cxnChg>
        <pc:cxnChg chg="mod">
          <ac:chgData name="Lucas Gallagher" userId="20174ebe-a15a-4a67-a74e-721f7fbe9a0a" providerId="ADAL" clId="{6B54881E-5C0D-4825-BCAE-58AED251C2FE}" dt="2022-02-28T21:59:37.285" v="3018" actId="1036"/>
          <ac:cxnSpMkLst>
            <pc:docMk/>
            <pc:sldMk cId="3842018850" sldId="274"/>
            <ac:cxnSpMk id="63" creationId="{89CCFD8C-1125-463A-8E28-2432966AE69F}"/>
          </ac:cxnSpMkLst>
        </pc:cxnChg>
      </pc:sldChg>
      <pc:sldChg chg="addSp delSp modSp add mod modAnim modNotesTx">
        <pc:chgData name="Lucas Gallagher" userId="20174ebe-a15a-4a67-a74e-721f7fbe9a0a" providerId="ADAL" clId="{6B54881E-5C0D-4825-BCAE-58AED251C2FE}" dt="2022-03-02T23:17:54.397" v="10934"/>
        <pc:sldMkLst>
          <pc:docMk/>
          <pc:sldMk cId="1100868813" sldId="275"/>
        </pc:sldMkLst>
        <pc:spChg chg="del">
          <ac:chgData name="Lucas Gallagher" userId="20174ebe-a15a-4a67-a74e-721f7fbe9a0a" providerId="ADAL" clId="{6B54881E-5C0D-4825-BCAE-58AED251C2FE}" dt="2022-03-01T15:13:53.844" v="4807" actId="478"/>
          <ac:spMkLst>
            <pc:docMk/>
            <pc:sldMk cId="1100868813" sldId="275"/>
            <ac:spMk id="2" creationId="{BDE5C4FE-E2DE-43CA-A835-45F5CBCD58A2}"/>
          </ac:spMkLst>
        </pc:spChg>
        <pc:spChg chg="add del mod">
          <ac:chgData name="Lucas Gallagher" userId="20174ebe-a15a-4a67-a74e-721f7fbe9a0a" providerId="ADAL" clId="{6B54881E-5C0D-4825-BCAE-58AED251C2FE}" dt="2022-03-01T15:01:23.481" v="4706" actId="478"/>
          <ac:spMkLst>
            <pc:docMk/>
            <pc:sldMk cId="1100868813" sldId="275"/>
            <ac:spMk id="18" creationId="{CB30D6A2-A29D-4E7B-8CD2-951322124415}"/>
          </ac:spMkLst>
        </pc:spChg>
        <pc:spChg chg="add mod">
          <ac:chgData name="Lucas Gallagher" userId="20174ebe-a15a-4a67-a74e-721f7fbe9a0a" providerId="ADAL" clId="{6B54881E-5C0D-4825-BCAE-58AED251C2FE}" dt="2022-03-01T15:13:54.117" v="4808"/>
          <ac:spMkLst>
            <pc:docMk/>
            <pc:sldMk cId="1100868813" sldId="275"/>
            <ac:spMk id="21" creationId="{C1F95860-389E-495E-B6AD-D1B32F605647}"/>
          </ac:spMkLst>
        </pc:spChg>
        <pc:spChg chg="add mod">
          <ac:chgData name="Lucas Gallagher" userId="20174ebe-a15a-4a67-a74e-721f7fbe9a0a" providerId="ADAL" clId="{6B54881E-5C0D-4825-BCAE-58AED251C2FE}" dt="2022-03-01T15:13:54.117" v="4808"/>
          <ac:spMkLst>
            <pc:docMk/>
            <pc:sldMk cId="1100868813" sldId="275"/>
            <ac:spMk id="24" creationId="{880CFF3D-5628-4A43-A6EE-AE47AC736D8D}"/>
          </ac:spMkLst>
        </pc:spChg>
        <pc:spChg chg="add mod">
          <ac:chgData name="Lucas Gallagher" userId="20174ebe-a15a-4a67-a74e-721f7fbe9a0a" providerId="ADAL" clId="{6B54881E-5C0D-4825-BCAE-58AED251C2FE}" dt="2022-03-01T16:44:10.862" v="5877" actId="20577"/>
          <ac:spMkLst>
            <pc:docMk/>
            <pc:sldMk cId="1100868813" sldId="275"/>
            <ac:spMk id="26" creationId="{FF25C1C7-CDAB-4A7E-9C7F-67ADA63B8D48}"/>
          </ac:spMkLst>
        </pc:spChg>
        <pc:spChg chg="del mod">
          <ac:chgData name="Lucas Gallagher" userId="20174ebe-a15a-4a67-a74e-721f7fbe9a0a" providerId="ADAL" clId="{6B54881E-5C0D-4825-BCAE-58AED251C2FE}" dt="2022-03-01T15:13:53.844" v="4807" actId="478"/>
          <ac:spMkLst>
            <pc:docMk/>
            <pc:sldMk cId="1100868813" sldId="275"/>
            <ac:spMk id="64" creationId="{DE2A7798-51A8-417F-8FE1-038597ED9CB6}"/>
          </ac:spMkLst>
        </pc:spChg>
        <pc:spChg chg="del">
          <ac:chgData name="Lucas Gallagher" userId="20174ebe-a15a-4a67-a74e-721f7fbe9a0a" providerId="ADAL" clId="{6B54881E-5C0D-4825-BCAE-58AED251C2FE}" dt="2022-02-24T20:52:11.750" v="1927" actId="478"/>
          <ac:spMkLst>
            <pc:docMk/>
            <pc:sldMk cId="1100868813" sldId="275"/>
            <ac:spMk id="66" creationId="{F664B50E-7AD7-4BAF-AB6E-A51B8284D08F}"/>
          </ac:spMkLst>
        </pc:spChg>
        <pc:spChg chg="del">
          <ac:chgData name="Lucas Gallagher" userId="20174ebe-a15a-4a67-a74e-721f7fbe9a0a" providerId="ADAL" clId="{6B54881E-5C0D-4825-BCAE-58AED251C2FE}" dt="2022-02-24T20:52:11.750" v="1927" actId="478"/>
          <ac:spMkLst>
            <pc:docMk/>
            <pc:sldMk cId="1100868813" sldId="275"/>
            <ac:spMk id="67" creationId="{4856DBC7-F24F-46D4-9DF8-E407A01A3663}"/>
          </ac:spMkLst>
        </pc:spChg>
        <pc:spChg chg="mod">
          <ac:chgData name="Lucas Gallagher" userId="20174ebe-a15a-4a67-a74e-721f7fbe9a0a" providerId="ADAL" clId="{6B54881E-5C0D-4825-BCAE-58AED251C2FE}" dt="2022-02-24T22:53:44.889" v="2473"/>
          <ac:spMkLst>
            <pc:docMk/>
            <pc:sldMk cId="1100868813" sldId="275"/>
            <ac:spMk id="68" creationId="{C5FA7CD3-3D74-4CFD-9583-5C0DBF7FE782}"/>
          </ac:spMkLst>
        </pc:spChg>
        <pc:picChg chg="add del mod">
          <ac:chgData name="Lucas Gallagher" userId="20174ebe-a15a-4a67-a74e-721f7fbe9a0a" providerId="ADAL" clId="{6B54881E-5C0D-4825-BCAE-58AED251C2FE}" dt="2022-03-01T15:01:23.481" v="4706" actId="478"/>
          <ac:picMkLst>
            <pc:docMk/>
            <pc:sldMk cId="1100868813" sldId="275"/>
            <ac:picMk id="19" creationId="{744DD29D-5532-4DF5-9FC3-8329EF9D9EF2}"/>
          </ac:picMkLst>
        </pc:picChg>
        <pc:picChg chg="mod">
          <ac:chgData name="Lucas Gallagher" userId="20174ebe-a15a-4a67-a74e-721f7fbe9a0a" providerId="ADAL" clId="{6B54881E-5C0D-4825-BCAE-58AED251C2FE}" dt="2022-02-28T21:59:56.179" v="3024" actId="1076"/>
          <ac:picMkLst>
            <pc:docMk/>
            <pc:sldMk cId="1100868813" sldId="275"/>
            <ac:picMk id="20" creationId="{66BDA041-B7AD-4B78-8461-C0D8C734D756}"/>
          </ac:picMkLst>
        </pc:picChg>
        <pc:picChg chg="add mod">
          <ac:chgData name="Lucas Gallagher" userId="20174ebe-a15a-4a67-a74e-721f7fbe9a0a" providerId="ADAL" clId="{6B54881E-5C0D-4825-BCAE-58AED251C2FE}" dt="2022-03-01T15:13:54.117" v="4808"/>
          <ac:picMkLst>
            <pc:docMk/>
            <pc:sldMk cId="1100868813" sldId="275"/>
            <ac:picMk id="22" creationId="{D0328B44-FF38-45FB-BA27-6D44BF40B953}"/>
          </ac:picMkLst>
        </pc:picChg>
        <pc:picChg chg="add mod">
          <ac:chgData name="Lucas Gallagher" userId="20174ebe-a15a-4a67-a74e-721f7fbe9a0a" providerId="ADAL" clId="{6B54881E-5C0D-4825-BCAE-58AED251C2FE}" dt="2022-03-01T15:13:54.117" v="4808"/>
          <ac:picMkLst>
            <pc:docMk/>
            <pc:sldMk cId="1100868813" sldId="275"/>
            <ac:picMk id="23" creationId="{A75AD6FE-E42B-4280-A892-0936A4C4A1EF}"/>
          </ac:picMkLst>
        </pc:picChg>
        <pc:picChg chg="add mod">
          <ac:chgData name="Lucas Gallagher" userId="20174ebe-a15a-4a67-a74e-721f7fbe9a0a" providerId="ADAL" clId="{6B54881E-5C0D-4825-BCAE-58AED251C2FE}" dt="2022-03-01T15:13:54.117" v="4808"/>
          <ac:picMkLst>
            <pc:docMk/>
            <pc:sldMk cId="1100868813" sldId="275"/>
            <ac:picMk id="25" creationId="{A83BE24F-CDB7-46CE-9DFF-0FA15588AF41}"/>
          </ac:picMkLst>
        </pc:picChg>
        <pc:picChg chg="del mod">
          <ac:chgData name="Lucas Gallagher" userId="20174ebe-a15a-4a67-a74e-721f7fbe9a0a" providerId="ADAL" clId="{6B54881E-5C0D-4825-BCAE-58AED251C2FE}" dt="2022-03-01T15:13:53.844" v="4807" actId="478"/>
          <ac:picMkLst>
            <pc:docMk/>
            <pc:sldMk cId="1100868813" sldId="275"/>
            <ac:picMk id="39" creationId="{2794120B-0D03-4658-B0F9-E03F29513AAB}"/>
          </ac:picMkLst>
        </pc:picChg>
        <pc:picChg chg="del">
          <ac:chgData name="Lucas Gallagher" userId="20174ebe-a15a-4a67-a74e-721f7fbe9a0a" providerId="ADAL" clId="{6B54881E-5C0D-4825-BCAE-58AED251C2FE}" dt="2022-03-01T15:13:53.844" v="4807" actId="478"/>
          <ac:picMkLst>
            <pc:docMk/>
            <pc:sldMk cId="1100868813" sldId="275"/>
            <ac:picMk id="41" creationId="{D67A4ED0-090F-45AD-AF3F-4C04CF982163}"/>
          </ac:picMkLst>
        </pc:picChg>
        <pc:picChg chg="del">
          <ac:chgData name="Lucas Gallagher" userId="20174ebe-a15a-4a67-a74e-721f7fbe9a0a" providerId="ADAL" clId="{6B54881E-5C0D-4825-BCAE-58AED251C2FE}" dt="2022-02-24T20:52:11.750" v="1927" actId="478"/>
          <ac:picMkLst>
            <pc:docMk/>
            <pc:sldMk cId="1100868813" sldId="275"/>
            <ac:picMk id="43" creationId="{38418D98-84B6-44DD-B2F4-0F7661949CD4}"/>
          </ac:picMkLst>
        </pc:picChg>
        <pc:picChg chg="del">
          <ac:chgData name="Lucas Gallagher" userId="20174ebe-a15a-4a67-a74e-721f7fbe9a0a" providerId="ADAL" clId="{6B54881E-5C0D-4825-BCAE-58AED251C2FE}" dt="2022-02-24T20:52:11.750" v="1927" actId="478"/>
          <ac:picMkLst>
            <pc:docMk/>
            <pc:sldMk cId="1100868813" sldId="275"/>
            <ac:picMk id="45" creationId="{20B2ECF8-D675-4870-BFEC-B1C46D3872EE}"/>
          </ac:picMkLst>
        </pc:picChg>
        <pc:picChg chg="del">
          <ac:chgData name="Lucas Gallagher" userId="20174ebe-a15a-4a67-a74e-721f7fbe9a0a" providerId="ADAL" clId="{6B54881E-5C0D-4825-BCAE-58AED251C2FE}" dt="2022-02-24T20:52:34.799" v="1932" actId="478"/>
          <ac:picMkLst>
            <pc:docMk/>
            <pc:sldMk cId="1100868813" sldId="275"/>
            <ac:picMk id="47" creationId="{9C6DBF9E-5935-4E39-9C72-66D12C066447}"/>
          </ac:picMkLst>
        </pc:picChg>
        <pc:cxnChg chg="del mod">
          <ac:chgData name="Lucas Gallagher" userId="20174ebe-a15a-4a67-a74e-721f7fbe9a0a" providerId="ADAL" clId="{6B54881E-5C0D-4825-BCAE-58AED251C2FE}" dt="2022-02-24T20:52:35.930" v="1934" actId="478"/>
          <ac:cxnSpMkLst>
            <pc:docMk/>
            <pc:sldMk cId="1100868813" sldId="275"/>
            <ac:cxnSpMk id="6" creationId="{378337EF-0240-488F-B145-49C6445B0FFC}"/>
          </ac:cxnSpMkLst>
        </pc:cxnChg>
        <pc:cxnChg chg="del mod">
          <ac:chgData name="Lucas Gallagher" userId="20174ebe-a15a-4a67-a74e-721f7fbe9a0a" providerId="ADAL" clId="{6B54881E-5C0D-4825-BCAE-58AED251C2FE}" dt="2022-02-24T20:52:33.340" v="1931" actId="478"/>
          <ac:cxnSpMkLst>
            <pc:docMk/>
            <pc:sldMk cId="1100868813" sldId="275"/>
            <ac:cxnSpMk id="9" creationId="{F8288D69-92E0-4267-B173-9E0B5AE40E66}"/>
          </ac:cxnSpMkLst>
        </pc:cxnChg>
        <pc:cxnChg chg="del mod">
          <ac:chgData name="Lucas Gallagher" userId="20174ebe-a15a-4a67-a74e-721f7fbe9a0a" providerId="ADAL" clId="{6B54881E-5C0D-4825-BCAE-58AED251C2FE}" dt="2022-02-24T20:52:35.269" v="1933" actId="478"/>
          <ac:cxnSpMkLst>
            <pc:docMk/>
            <pc:sldMk cId="1100868813" sldId="275"/>
            <ac:cxnSpMk id="11" creationId="{642C9488-4642-4BF7-9DE9-CE1F0F6912B1}"/>
          </ac:cxnSpMkLst>
        </pc:cxnChg>
        <pc:cxnChg chg="mod">
          <ac:chgData name="Lucas Gallagher" userId="20174ebe-a15a-4a67-a74e-721f7fbe9a0a" providerId="ADAL" clId="{6B54881E-5C0D-4825-BCAE-58AED251C2FE}" dt="2022-02-28T21:59:56.179" v="3024" actId="1076"/>
          <ac:cxnSpMkLst>
            <pc:docMk/>
            <pc:sldMk cId="1100868813" sldId="275"/>
            <ac:cxnSpMk id="28" creationId="{F5D62CC5-C64A-400D-A5B5-0337D7D3CE73}"/>
          </ac:cxnSpMkLst>
        </pc:cxnChg>
        <pc:cxnChg chg="del mod">
          <ac:chgData name="Lucas Gallagher" userId="20174ebe-a15a-4a67-a74e-721f7fbe9a0a" providerId="ADAL" clId="{6B54881E-5C0D-4825-BCAE-58AED251C2FE}" dt="2022-02-24T20:52:37.829" v="1936" actId="478"/>
          <ac:cxnSpMkLst>
            <pc:docMk/>
            <pc:sldMk cId="1100868813" sldId="275"/>
            <ac:cxnSpMk id="38" creationId="{0E3F5243-6E13-45ED-BEB0-63B8B1636EB9}"/>
          </ac:cxnSpMkLst>
        </pc:cxnChg>
        <pc:cxnChg chg="mod">
          <ac:chgData name="Lucas Gallagher" userId="20174ebe-a15a-4a67-a74e-721f7fbe9a0a" providerId="ADAL" clId="{6B54881E-5C0D-4825-BCAE-58AED251C2FE}" dt="2022-02-24T20:53:04.824" v="1938" actId="692"/>
          <ac:cxnSpMkLst>
            <pc:docMk/>
            <pc:sldMk cId="1100868813" sldId="275"/>
            <ac:cxnSpMk id="57" creationId="{6B4CC236-6D8C-4215-9C81-C5B42066E58B}"/>
          </ac:cxnSpMkLst>
        </pc:cxnChg>
        <pc:cxnChg chg="mod">
          <ac:chgData name="Lucas Gallagher" userId="20174ebe-a15a-4a67-a74e-721f7fbe9a0a" providerId="ADAL" clId="{6B54881E-5C0D-4825-BCAE-58AED251C2FE}" dt="2022-02-24T20:53:10.841" v="1939" actId="692"/>
          <ac:cxnSpMkLst>
            <pc:docMk/>
            <pc:sldMk cId="1100868813" sldId="275"/>
            <ac:cxnSpMk id="58" creationId="{BF110E07-C13B-4150-B610-8786BD25967E}"/>
          </ac:cxnSpMkLst>
        </pc:cxnChg>
        <pc:cxnChg chg="del mod">
          <ac:chgData name="Lucas Gallagher" userId="20174ebe-a15a-4a67-a74e-721f7fbe9a0a" providerId="ADAL" clId="{6B54881E-5C0D-4825-BCAE-58AED251C2FE}" dt="2022-02-24T20:52:36.820" v="1935" actId="478"/>
          <ac:cxnSpMkLst>
            <pc:docMk/>
            <pc:sldMk cId="1100868813" sldId="275"/>
            <ac:cxnSpMk id="63" creationId="{89CCFD8C-1125-463A-8E28-2432966AE69F}"/>
          </ac:cxnSpMkLst>
        </pc:cxnChg>
      </pc:sldChg>
      <pc:sldChg chg="addSp delSp modSp add mod modAnim modNotesTx">
        <pc:chgData name="Lucas Gallagher" userId="20174ebe-a15a-4a67-a74e-721f7fbe9a0a" providerId="ADAL" clId="{6B54881E-5C0D-4825-BCAE-58AED251C2FE}" dt="2022-03-02T21:43:33.276" v="8621" actId="20577"/>
        <pc:sldMkLst>
          <pc:docMk/>
          <pc:sldMk cId="423884235" sldId="276"/>
        </pc:sldMkLst>
        <pc:spChg chg="del">
          <ac:chgData name="Lucas Gallagher" userId="20174ebe-a15a-4a67-a74e-721f7fbe9a0a" providerId="ADAL" clId="{6B54881E-5C0D-4825-BCAE-58AED251C2FE}" dt="2022-03-01T15:12:45.101" v="4792" actId="478"/>
          <ac:spMkLst>
            <pc:docMk/>
            <pc:sldMk cId="423884235" sldId="276"/>
            <ac:spMk id="2" creationId="{BDE5C4FE-E2DE-43CA-A835-45F5CBCD58A2}"/>
          </ac:spMkLst>
        </pc:spChg>
        <pc:spChg chg="add del mod">
          <ac:chgData name="Lucas Gallagher" userId="20174ebe-a15a-4a67-a74e-721f7fbe9a0a" providerId="ADAL" clId="{6B54881E-5C0D-4825-BCAE-58AED251C2FE}" dt="2022-03-01T15:13:04.612" v="4795" actId="478"/>
          <ac:spMkLst>
            <pc:docMk/>
            <pc:sldMk cId="423884235" sldId="276"/>
            <ac:spMk id="25" creationId="{9E0B0D22-0F9B-4A90-ADA7-3550CD32DFC3}"/>
          </ac:spMkLst>
        </pc:spChg>
        <pc:spChg chg="add del mod">
          <ac:chgData name="Lucas Gallagher" userId="20174ebe-a15a-4a67-a74e-721f7fbe9a0a" providerId="ADAL" clId="{6B54881E-5C0D-4825-BCAE-58AED251C2FE}" dt="2022-03-01T15:13:04.612" v="4795" actId="478"/>
          <ac:spMkLst>
            <pc:docMk/>
            <pc:sldMk cId="423884235" sldId="276"/>
            <ac:spMk id="28" creationId="{46A1B496-E214-4088-B10C-94BF5F6A8F4D}"/>
          </ac:spMkLst>
        </pc:spChg>
        <pc:spChg chg="add del mod">
          <ac:chgData name="Lucas Gallagher" userId="20174ebe-a15a-4a67-a74e-721f7fbe9a0a" providerId="ADAL" clId="{6B54881E-5C0D-4825-BCAE-58AED251C2FE}" dt="2022-03-01T15:13:04.612" v="4795" actId="478"/>
          <ac:spMkLst>
            <pc:docMk/>
            <pc:sldMk cId="423884235" sldId="276"/>
            <ac:spMk id="30" creationId="{08F67A65-0A76-4CFE-A812-BB71DC440308}"/>
          </ac:spMkLst>
        </pc:spChg>
        <pc:spChg chg="add del mod">
          <ac:chgData name="Lucas Gallagher" userId="20174ebe-a15a-4a67-a74e-721f7fbe9a0a" providerId="ADAL" clId="{6B54881E-5C0D-4825-BCAE-58AED251C2FE}" dt="2022-03-01T15:13:04.612" v="4795" actId="478"/>
          <ac:spMkLst>
            <pc:docMk/>
            <pc:sldMk cId="423884235" sldId="276"/>
            <ac:spMk id="32" creationId="{E0C91147-91F7-4583-9EBE-70A95941E310}"/>
          </ac:spMkLst>
        </pc:spChg>
        <pc:spChg chg="add del mod">
          <ac:chgData name="Lucas Gallagher" userId="20174ebe-a15a-4a67-a74e-721f7fbe9a0a" providerId="ADAL" clId="{6B54881E-5C0D-4825-BCAE-58AED251C2FE}" dt="2022-03-01T15:13:04.612" v="4795" actId="478"/>
          <ac:spMkLst>
            <pc:docMk/>
            <pc:sldMk cId="423884235" sldId="276"/>
            <ac:spMk id="34" creationId="{09985A92-4BB9-4746-BBC8-C59A13002CDF}"/>
          </ac:spMkLst>
        </pc:spChg>
        <pc:spChg chg="add mod">
          <ac:chgData name="Lucas Gallagher" userId="20174ebe-a15a-4a67-a74e-721f7fbe9a0a" providerId="ADAL" clId="{6B54881E-5C0D-4825-BCAE-58AED251C2FE}" dt="2022-03-01T15:13:04.894" v="4796"/>
          <ac:spMkLst>
            <pc:docMk/>
            <pc:sldMk cId="423884235" sldId="276"/>
            <ac:spMk id="35" creationId="{22B58AC6-8A26-428D-87B0-EE1AE8F45BC4}"/>
          </ac:spMkLst>
        </pc:spChg>
        <pc:spChg chg="add mod">
          <ac:chgData name="Lucas Gallagher" userId="20174ebe-a15a-4a67-a74e-721f7fbe9a0a" providerId="ADAL" clId="{6B54881E-5C0D-4825-BCAE-58AED251C2FE}" dt="2022-03-01T16:48:36.929" v="6270" actId="1035"/>
          <ac:spMkLst>
            <pc:docMk/>
            <pc:sldMk cId="423884235" sldId="276"/>
            <ac:spMk id="38" creationId="{691D6D91-D915-4AC7-9DC4-A14CF3A4D436}"/>
          </ac:spMkLst>
        </pc:spChg>
        <pc:spChg chg="add mod">
          <ac:chgData name="Lucas Gallagher" userId="20174ebe-a15a-4a67-a74e-721f7fbe9a0a" providerId="ADAL" clId="{6B54881E-5C0D-4825-BCAE-58AED251C2FE}" dt="2022-03-01T16:48:38.387" v="6272" actId="1035"/>
          <ac:spMkLst>
            <pc:docMk/>
            <pc:sldMk cId="423884235" sldId="276"/>
            <ac:spMk id="42" creationId="{64C2EE7E-75A6-4C1B-B682-3EED7ED51267}"/>
          </ac:spMkLst>
        </pc:spChg>
        <pc:spChg chg="add del mod">
          <ac:chgData name="Lucas Gallagher" userId="20174ebe-a15a-4a67-a74e-721f7fbe9a0a" providerId="ADAL" clId="{6B54881E-5C0D-4825-BCAE-58AED251C2FE}" dt="2022-03-01T15:13:07.648" v="4797" actId="478"/>
          <ac:spMkLst>
            <pc:docMk/>
            <pc:sldMk cId="423884235" sldId="276"/>
            <ac:spMk id="45" creationId="{0276D2C7-452F-4BE1-BBF8-9133757394F9}"/>
          </ac:spMkLst>
        </pc:spChg>
        <pc:spChg chg="add mod">
          <ac:chgData name="Lucas Gallagher" userId="20174ebe-a15a-4a67-a74e-721f7fbe9a0a" providerId="ADAL" clId="{6B54881E-5C0D-4825-BCAE-58AED251C2FE}" dt="2022-03-01T15:13:04.894" v="4796"/>
          <ac:spMkLst>
            <pc:docMk/>
            <pc:sldMk cId="423884235" sldId="276"/>
            <ac:spMk id="48" creationId="{384FD286-6E39-498B-8BDD-0C3657C1C9DC}"/>
          </ac:spMkLst>
        </pc:spChg>
        <pc:spChg chg="del">
          <ac:chgData name="Lucas Gallagher" userId="20174ebe-a15a-4a67-a74e-721f7fbe9a0a" providerId="ADAL" clId="{6B54881E-5C0D-4825-BCAE-58AED251C2FE}" dt="2022-03-01T15:12:45.101" v="4792" actId="478"/>
          <ac:spMkLst>
            <pc:docMk/>
            <pc:sldMk cId="423884235" sldId="276"/>
            <ac:spMk id="64" creationId="{DE2A7798-51A8-417F-8FE1-038597ED9CB6}"/>
          </ac:spMkLst>
        </pc:spChg>
        <pc:spChg chg="del mod">
          <ac:chgData name="Lucas Gallagher" userId="20174ebe-a15a-4a67-a74e-721f7fbe9a0a" providerId="ADAL" clId="{6B54881E-5C0D-4825-BCAE-58AED251C2FE}" dt="2022-03-01T15:12:45.101" v="4792" actId="478"/>
          <ac:spMkLst>
            <pc:docMk/>
            <pc:sldMk cId="423884235" sldId="276"/>
            <ac:spMk id="66" creationId="{F664B50E-7AD7-4BAF-AB6E-A51B8284D08F}"/>
          </ac:spMkLst>
        </pc:spChg>
        <pc:spChg chg="del">
          <ac:chgData name="Lucas Gallagher" userId="20174ebe-a15a-4a67-a74e-721f7fbe9a0a" providerId="ADAL" clId="{6B54881E-5C0D-4825-BCAE-58AED251C2FE}" dt="2022-02-24T20:54:00.082" v="1948" actId="478"/>
          <ac:spMkLst>
            <pc:docMk/>
            <pc:sldMk cId="423884235" sldId="276"/>
            <ac:spMk id="67" creationId="{4856DBC7-F24F-46D4-9DF8-E407A01A3663}"/>
          </ac:spMkLst>
        </pc:spChg>
        <pc:spChg chg="mod">
          <ac:chgData name="Lucas Gallagher" userId="20174ebe-a15a-4a67-a74e-721f7fbe9a0a" providerId="ADAL" clId="{6B54881E-5C0D-4825-BCAE-58AED251C2FE}" dt="2022-02-24T22:53:50.591" v="2475"/>
          <ac:spMkLst>
            <pc:docMk/>
            <pc:sldMk cId="423884235" sldId="276"/>
            <ac:spMk id="68" creationId="{C5FA7CD3-3D74-4CFD-9583-5C0DBF7FE782}"/>
          </ac:spMkLst>
        </pc:spChg>
        <pc:picChg chg="mod">
          <ac:chgData name="Lucas Gallagher" userId="20174ebe-a15a-4a67-a74e-721f7fbe9a0a" providerId="ADAL" clId="{6B54881E-5C0D-4825-BCAE-58AED251C2FE}" dt="2022-02-28T22:00:02.896" v="3026" actId="1076"/>
          <ac:picMkLst>
            <pc:docMk/>
            <pc:sldMk cId="423884235" sldId="276"/>
            <ac:picMk id="20" creationId="{66BDA041-B7AD-4B78-8461-C0D8C734D756}"/>
          </ac:picMkLst>
        </pc:picChg>
        <pc:picChg chg="add del mod">
          <ac:chgData name="Lucas Gallagher" userId="20174ebe-a15a-4a67-a74e-721f7fbe9a0a" providerId="ADAL" clId="{6B54881E-5C0D-4825-BCAE-58AED251C2FE}" dt="2022-03-01T15:13:04.612" v="4795" actId="478"/>
          <ac:picMkLst>
            <pc:docMk/>
            <pc:sldMk cId="423884235" sldId="276"/>
            <ac:picMk id="26" creationId="{98C0A481-50A2-440C-81D6-83C04621E0A6}"/>
          </ac:picMkLst>
        </pc:picChg>
        <pc:picChg chg="add del mod">
          <ac:chgData name="Lucas Gallagher" userId="20174ebe-a15a-4a67-a74e-721f7fbe9a0a" providerId="ADAL" clId="{6B54881E-5C0D-4825-BCAE-58AED251C2FE}" dt="2022-03-01T15:13:04.612" v="4795" actId="478"/>
          <ac:picMkLst>
            <pc:docMk/>
            <pc:sldMk cId="423884235" sldId="276"/>
            <ac:picMk id="27" creationId="{313DE638-39B7-49CD-AF6F-7ECD0AA4FE87}"/>
          </ac:picMkLst>
        </pc:picChg>
        <pc:picChg chg="add del mod">
          <ac:chgData name="Lucas Gallagher" userId="20174ebe-a15a-4a67-a74e-721f7fbe9a0a" providerId="ADAL" clId="{6B54881E-5C0D-4825-BCAE-58AED251C2FE}" dt="2022-03-01T15:13:04.612" v="4795" actId="478"/>
          <ac:picMkLst>
            <pc:docMk/>
            <pc:sldMk cId="423884235" sldId="276"/>
            <ac:picMk id="29" creationId="{2C7F7981-A33E-4D9C-8E9B-FCBC9AB75B1B}"/>
          </ac:picMkLst>
        </pc:picChg>
        <pc:picChg chg="add del mod">
          <ac:chgData name="Lucas Gallagher" userId="20174ebe-a15a-4a67-a74e-721f7fbe9a0a" providerId="ADAL" clId="{6B54881E-5C0D-4825-BCAE-58AED251C2FE}" dt="2022-03-01T15:13:04.612" v="4795" actId="478"/>
          <ac:picMkLst>
            <pc:docMk/>
            <pc:sldMk cId="423884235" sldId="276"/>
            <ac:picMk id="31" creationId="{7F9C83A9-4BAC-4471-AC30-9CD18225D568}"/>
          </ac:picMkLst>
        </pc:picChg>
        <pc:picChg chg="add del mod">
          <ac:chgData name="Lucas Gallagher" userId="20174ebe-a15a-4a67-a74e-721f7fbe9a0a" providerId="ADAL" clId="{6B54881E-5C0D-4825-BCAE-58AED251C2FE}" dt="2022-03-01T15:13:04.612" v="4795" actId="478"/>
          <ac:picMkLst>
            <pc:docMk/>
            <pc:sldMk cId="423884235" sldId="276"/>
            <ac:picMk id="33" creationId="{FCD66927-A425-4948-BFB5-137B49FDBAFC}"/>
          </ac:picMkLst>
        </pc:picChg>
        <pc:picChg chg="add mod">
          <ac:chgData name="Lucas Gallagher" userId="20174ebe-a15a-4a67-a74e-721f7fbe9a0a" providerId="ADAL" clId="{6B54881E-5C0D-4825-BCAE-58AED251C2FE}" dt="2022-03-01T15:13:04.894" v="4796"/>
          <ac:picMkLst>
            <pc:docMk/>
            <pc:sldMk cId="423884235" sldId="276"/>
            <ac:picMk id="36" creationId="{CDF1885C-53A1-4D2B-BE3B-3725F2297205}"/>
          </ac:picMkLst>
        </pc:picChg>
        <pc:picChg chg="add mod">
          <ac:chgData name="Lucas Gallagher" userId="20174ebe-a15a-4a67-a74e-721f7fbe9a0a" providerId="ADAL" clId="{6B54881E-5C0D-4825-BCAE-58AED251C2FE}" dt="2022-03-01T16:48:36.929" v="6270" actId="1035"/>
          <ac:picMkLst>
            <pc:docMk/>
            <pc:sldMk cId="423884235" sldId="276"/>
            <ac:picMk id="37" creationId="{D081014B-D78C-4516-80DE-24B1334D759E}"/>
          </ac:picMkLst>
        </pc:picChg>
        <pc:picChg chg="del mod">
          <ac:chgData name="Lucas Gallagher" userId="20174ebe-a15a-4a67-a74e-721f7fbe9a0a" providerId="ADAL" clId="{6B54881E-5C0D-4825-BCAE-58AED251C2FE}" dt="2022-03-01T15:12:45.101" v="4792" actId="478"/>
          <ac:picMkLst>
            <pc:docMk/>
            <pc:sldMk cId="423884235" sldId="276"/>
            <ac:picMk id="39" creationId="{2794120B-0D03-4658-B0F9-E03F29513AAB}"/>
          </ac:picMkLst>
        </pc:picChg>
        <pc:picChg chg="add mod">
          <ac:chgData name="Lucas Gallagher" userId="20174ebe-a15a-4a67-a74e-721f7fbe9a0a" providerId="ADAL" clId="{6B54881E-5C0D-4825-BCAE-58AED251C2FE}" dt="2022-03-01T16:48:38.387" v="6272" actId="1035"/>
          <ac:picMkLst>
            <pc:docMk/>
            <pc:sldMk cId="423884235" sldId="276"/>
            <ac:picMk id="40" creationId="{855489E7-1E88-4350-A0F0-05B304012B2E}"/>
          </ac:picMkLst>
        </pc:picChg>
        <pc:picChg chg="del mod">
          <ac:chgData name="Lucas Gallagher" userId="20174ebe-a15a-4a67-a74e-721f7fbe9a0a" providerId="ADAL" clId="{6B54881E-5C0D-4825-BCAE-58AED251C2FE}" dt="2022-03-01T15:12:45.101" v="4792" actId="478"/>
          <ac:picMkLst>
            <pc:docMk/>
            <pc:sldMk cId="423884235" sldId="276"/>
            <ac:picMk id="41" creationId="{D67A4ED0-090F-45AD-AF3F-4C04CF982163}"/>
          </ac:picMkLst>
        </pc:picChg>
        <pc:picChg chg="del">
          <ac:chgData name="Lucas Gallagher" userId="20174ebe-a15a-4a67-a74e-721f7fbe9a0a" providerId="ADAL" clId="{6B54881E-5C0D-4825-BCAE-58AED251C2FE}" dt="2022-03-01T15:12:45.101" v="4792" actId="478"/>
          <ac:picMkLst>
            <pc:docMk/>
            <pc:sldMk cId="423884235" sldId="276"/>
            <ac:picMk id="43" creationId="{38418D98-84B6-44DD-B2F4-0F7661949CD4}"/>
          </ac:picMkLst>
        </pc:picChg>
        <pc:picChg chg="add del mod">
          <ac:chgData name="Lucas Gallagher" userId="20174ebe-a15a-4a67-a74e-721f7fbe9a0a" providerId="ADAL" clId="{6B54881E-5C0D-4825-BCAE-58AED251C2FE}" dt="2022-03-01T15:13:07.648" v="4797" actId="478"/>
          <ac:picMkLst>
            <pc:docMk/>
            <pc:sldMk cId="423884235" sldId="276"/>
            <ac:picMk id="44" creationId="{86220559-19B5-4612-9D7E-A136579D7861}"/>
          </ac:picMkLst>
        </pc:picChg>
        <pc:picChg chg="del">
          <ac:chgData name="Lucas Gallagher" userId="20174ebe-a15a-4a67-a74e-721f7fbe9a0a" providerId="ADAL" clId="{6B54881E-5C0D-4825-BCAE-58AED251C2FE}" dt="2022-02-24T20:54:00.082" v="1948" actId="478"/>
          <ac:picMkLst>
            <pc:docMk/>
            <pc:sldMk cId="423884235" sldId="276"/>
            <ac:picMk id="45" creationId="{20B2ECF8-D675-4870-BFEC-B1C46D3872EE}"/>
          </ac:picMkLst>
        </pc:picChg>
        <pc:picChg chg="add mod">
          <ac:chgData name="Lucas Gallagher" userId="20174ebe-a15a-4a67-a74e-721f7fbe9a0a" providerId="ADAL" clId="{6B54881E-5C0D-4825-BCAE-58AED251C2FE}" dt="2022-03-01T15:13:04.894" v="4796"/>
          <ac:picMkLst>
            <pc:docMk/>
            <pc:sldMk cId="423884235" sldId="276"/>
            <ac:picMk id="46" creationId="{55B93D6A-70F6-4597-87E2-69C6706C4C91}"/>
          </ac:picMkLst>
        </pc:picChg>
        <pc:picChg chg="mod">
          <ac:chgData name="Lucas Gallagher" userId="20174ebe-a15a-4a67-a74e-721f7fbe9a0a" providerId="ADAL" clId="{6B54881E-5C0D-4825-BCAE-58AED251C2FE}" dt="2022-02-24T20:54:27.178" v="1950" actId="207"/>
          <ac:picMkLst>
            <pc:docMk/>
            <pc:sldMk cId="423884235" sldId="276"/>
            <ac:picMk id="47" creationId="{9C6DBF9E-5935-4E39-9C72-66D12C066447}"/>
          </ac:picMkLst>
        </pc:picChg>
        <pc:cxnChg chg="add mod">
          <ac:chgData name="Lucas Gallagher" userId="20174ebe-a15a-4a67-a74e-721f7fbe9a0a" providerId="ADAL" clId="{6B54881E-5C0D-4825-BCAE-58AED251C2FE}" dt="2022-02-28T22:00:02.896" v="3026" actId="1076"/>
          <ac:cxnSpMkLst>
            <pc:docMk/>
            <pc:sldMk cId="423884235" sldId="276"/>
            <ac:cxnSpMk id="4" creationId="{970DE136-4EBD-47E3-A6E9-3312837DA0BB}"/>
          </ac:cxnSpMkLst>
        </pc:cxnChg>
        <pc:cxnChg chg="mod">
          <ac:chgData name="Lucas Gallagher" userId="20174ebe-a15a-4a67-a74e-721f7fbe9a0a" providerId="ADAL" clId="{6B54881E-5C0D-4825-BCAE-58AED251C2FE}" dt="2022-02-24T20:53:34.999" v="1944" actId="692"/>
          <ac:cxnSpMkLst>
            <pc:docMk/>
            <pc:sldMk cId="423884235" sldId="276"/>
            <ac:cxnSpMk id="6" creationId="{378337EF-0240-488F-B145-49C6445B0FFC}"/>
          </ac:cxnSpMkLst>
        </pc:cxnChg>
        <pc:cxnChg chg="mod">
          <ac:chgData name="Lucas Gallagher" userId="20174ebe-a15a-4a67-a74e-721f7fbe9a0a" providerId="ADAL" clId="{6B54881E-5C0D-4825-BCAE-58AED251C2FE}" dt="2022-02-24T20:53:34.999" v="1944" actId="692"/>
          <ac:cxnSpMkLst>
            <pc:docMk/>
            <pc:sldMk cId="423884235" sldId="276"/>
            <ac:cxnSpMk id="9" creationId="{F8288D69-92E0-4267-B173-9E0B5AE40E66}"/>
          </ac:cxnSpMkLst>
        </pc:cxnChg>
        <pc:cxnChg chg="mod">
          <ac:chgData name="Lucas Gallagher" userId="20174ebe-a15a-4a67-a74e-721f7fbe9a0a" providerId="ADAL" clId="{6B54881E-5C0D-4825-BCAE-58AED251C2FE}" dt="2022-02-24T20:53:34.999" v="1944" actId="692"/>
          <ac:cxnSpMkLst>
            <pc:docMk/>
            <pc:sldMk cId="423884235" sldId="276"/>
            <ac:cxnSpMk id="11" creationId="{642C9488-4642-4BF7-9DE9-CE1F0F6912B1}"/>
          </ac:cxnSpMkLst>
        </pc:cxnChg>
        <pc:cxnChg chg="del mod">
          <ac:chgData name="Lucas Gallagher" userId="20174ebe-a15a-4a67-a74e-721f7fbe9a0a" providerId="ADAL" clId="{6B54881E-5C0D-4825-BCAE-58AED251C2FE}" dt="2022-02-24T20:53:25.054" v="1940" actId="478"/>
          <ac:cxnSpMkLst>
            <pc:docMk/>
            <pc:sldMk cId="423884235" sldId="276"/>
            <ac:cxnSpMk id="28" creationId="{F5D62CC5-C64A-400D-A5B5-0337D7D3CE73}"/>
          </ac:cxnSpMkLst>
        </pc:cxnChg>
        <pc:cxnChg chg="del mod">
          <ac:chgData name="Lucas Gallagher" userId="20174ebe-a15a-4a67-a74e-721f7fbe9a0a" providerId="ADAL" clId="{6B54881E-5C0D-4825-BCAE-58AED251C2FE}" dt="2022-02-24T20:53:26.758" v="1942" actId="478"/>
          <ac:cxnSpMkLst>
            <pc:docMk/>
            <pc:sldMk cId="423884235" sldId="276"/>
            <ac:cxnSpMk id="38" creationId="{0E3F5243-6E13-45ED-BEB0-63B8B1636EB9}"/>
          </ac:cxnSpMkLst>
        </pc:cxnChg>
        <pc:cxnChg chg="del mod">
          <ac:chgData name="Lucas Gallagher" userId="20174ebe-a15a-4a67-a74e-721f7fbe9a0a" providerId="ADAL" clId="{6B54881E-5C0D-4825-BCAE-58AED251C2FE}" dt="2022-02-24T20:53:26.070" v="1941" actId="478"/>
          <ac:cxnSpMkLst>
            <pc:docMk/>
            <pc:sldMk cId="423884235" sldId="276"/>
            <ac:cxnSpMk id="63" creationId="{89CCFD8C-1125-463A-8E28-2432966AE69F}"/>
          </ac:cxnSpMkLst>
        </pc:cxnChg>
      </pc:sldChg>
      <pc:sldChg chg="addSp delSp modSp add mod modAnim modNotesTx">
        <pc:chgData name="Lucas Gallagher" userId="20174ebe-a15a-4a67-a74e-721f7fbe9a0a" providerId="ADAL" clId="{6B54881E-5C0D-4825-BCAE-58AED251C2FE}" dt="2022-03-02T23:20:21.990" v="11396"/>
        <pc:sldMkLst>
          <pc:docMk/>
          <pc:sldMk cId="4097535450" sldId="277"/>
        </pc:sldMkLst>
        <pc:spChg chg="mod">
          <ac:chgData name="Lucas Gallagher" userId="20174ebe-a15a-4a67-a74e-721f7fbe9a0a" providerId="ADAL" clId="{6B54881E-5C0D-4825-BCAE-58AED251C2FE}" dt="2022-03-01T15:13:00.072" v="4794" actId="1076"/>
          <ac:spMkLst>
            <pc:docMk/>
            <pc:sldMk cId="4097535450" sldId="277"/>
            <ac:spMk id="2" creationId="{BDE5C4FE-E2DE-43CA-A835-45F5CBCD58A2}"/>
          </ac:spMkLst>
        </pc:spChg>
        <pc:spChg chg="add mod">
          <ac:chgData name="Lucas Gallagher" userId="20174ebe-a15a-4a67-a74e-721f7fbe9a0a" providerId="ADAL" clId="{6B54881E-5C0D-4825-BCAE-58AED251C2FE}" dt="2022-03-01T15:13:00.072" v="4794" actId="1076"/>
          <ac:spMkLst>
            <pc:docMk/>
            <pc:sldMk cId="4097535450" sldId="277"/>
            <ac:spMk id="25" creationId="{7788A4CD-D908-4078-A185-484E0EC81A27}"/>
          </ac:spMkLst>
        </pc:spChg>
        <pc:spChg chg="add del mod">
          <ac:chgData name="Lucas Gallagher" userId="20174ebe-a15a-4a67-a74e-721f7fbe9a0a" providerId="ADAL" clId="{6B54881E-5C0D-4825-BCAE-58AED251C2FE}" dt="2022-03-01T16:42:57.975" v="5809"/>
          <ac:spMkLst>
            <pc:docMk/>
            <pc:sldMk cId="4097535450" sldId="277"/>
            <ac:spMk id="26" creationId="{0DA829C8-94B8-416E-B846-D457AE81751F}"/>
          </ac:spMkLst>
        </pc:spChg>
        <pc:spChg chg="mod">
          <ac:chgData name="Lucas Gallagher" userId="20174ebe-a15a-4a67-a74e-721f7fbe9a0a" providerId="ADAL" clId="{6B54881E-5C0D-4825-BCAE-58AED251C2FE}" dt="2022-03-01T16:48:33.418" v="6265" actId="1035"/>
          <ac:spMkLst>
            <pc:docMk/>
            <pc:sldMk cId="4097535450" sldId="277"/>
            <ac:spMk id="64" creationId="{DE2A7798-51A8-417F-8FE1-038597ED9CB6}"/>
          </ac:spMkLst>
        </pc:spChg>
        <pc:spChg chg="mod">
          <ac:chgData name="Lucas Gallagher" userId="20174ebe-a15a-4a67-a74e-721f7fbe9a0a" providerId="ADAL" clId="{6B54881E-5C0D-4825-BCAE-58AED251C2FE}" dt="2022-03-01T16:48:30.296" v="6263" actId="1035"/>
          <ac:spMkLst>
            <pc:docMk/>
            <pc:sldMk cId="4097535450" sldId="277"/>
            <ac:spMk id="66" creationId="{F664B50E-7AD7-4BAF-AB6E-A51B8284D08F}"/>
          </ac:spMkLst>
        </pc:spChg>
        <pc:spChg chg="mod">
          <ac:chgData name="Lucas Gallagher" userId="20174ebe-a15a-4a67-a74e-721f7fbe9a0a" providerId="ADAL" clId="{6B54881E-5C0D-4825-BCAE-58AED251C2FE}" dt="2022-03-01T16:44:32.526" v="5878" actId="207"/>
          <ac:spMkLst>
            <pc:docMk/>
            <pc:sldMk cId="4097535450" sldId="277"/>
            <ac:spMk id="67" creationId="{4856DBC7-F24F-46D4-9DF8-E407A01A3663}"/>
          </ac:spMkLst>
        </pc:spChg>
        <pc:spChg chg="mod">
          <ac:chgData name="Lucas Gallagher" userId="20174ebe-a15a-4a67-a74e-721f7fbe9a0a" providerId="ADAL" clId="{6B54881E-5C0D-4825-BCAE-58AED251C2FE}" dt="2022-02-24T22:53:53.653" v="2476"/>
          <ac:spMkLst>
            <pc:docMk/>
            <pc:sldMk cId="4097535450" sldId="277"/>
            <ac:spMk id="68" creationId="{C5FA7CD3-3D74-4CFD-9583-5C0DBF7FE782}"/>
          </ac:spMkLst>
        </pc:spChg>
        <pc:picChg chg="add mod">
          <ac:chgData name="Lucas Gallagher" userId="20174ebe-a15a-4a67-a74e-721f7fbe9a0a" providerId="ADAL" clId="{6B54881E-5C0D-4825-BCAE-58AED251C2FE}" dt="2022-02-24T20:56:10.452" v="1962" actId="1076"/>
          <ac:picMkLst>
            <pc:docMk/>
            <pc:sldMk cId="4097535450" sldId="277"/>
            <ac:picMk id="4" creationId="{BFC79E91-321D-46D9-AAB6-BEDD27475972}"/>
          </ac:picMkLst>
        </pc:picChg>
        <pc:picChg chg="mod">
          <ac:chgData name="Lucas Gallagher" userId="20174ebe-a15a-4a67-a74e-721f7fbe9a0a" providerId="ADAL" clId="{6B54881E-5C0D-4825-BCAE-58AED251C2FE}" dt="2022-02-28T22:00:11.428" v="3027" actId="1076"/>
          <ac:picMkLst>
            <pc:docMk/>
            <pc:sldMk cId="4097535450" sldId="277"/>
            <ac:picMk id="20" creationId="{66BDA041-B7AD-4B78-8461-C0D8C734D756}"/>
          </ac:picMkLst>
        </pc:picChg>
        <pc:picChg chg="add mod">
          <ac:chgData name="Lucas Gallagher" userId="20174ebe-a15a-4a67-a74e-721f7fbe9a0a" providerId="ADAL" clId="{6B54881E-5C0D-4825-BCAE-58AED251C2FE}" dt="2022-03-01T15:13:00.072" v="4794" actId="1076"/>
          <ac:picMkLst>
            <pc:docMk/>
            <pc:sldMk cId="4097535450" sldId="277"/>
            <ac:picMk id="24" creationId="{19DD32B3-340D-4EDD-A81D-363E0332EB78}"/>
          </ac:picMkLst>
        </pc:picChg>
        <pc:picChg chg="mod">
          <ac:chgData name="Lucas Gallagher" userId="20174ebe-a15a-4a67-a74e-721f7fbe9a0a" providerId="ADAL" clId="{6B54881E-5C0D-4825-BCAE-58AED251C2FE}" dt="2022-03-01T15:13:00.072" v="4794" actId="1076"/>
          <ac:picMkLst>
            <pc:docMk/>
            <pc:sldMk cId="4097535450" sldId="277"/>
            <ac:picMk id="39" creationId="{2794120B-0D03-4658-B0F9-E03F29513AAB}"/>
          </ac:picMkLst>
        </pc:picChg>
        <pc:picChg chg="mod">
          <ac:chgData name="Lucas Gallagher" userId="20174ebe-a15a-4a67-a74e-721f7fbe9a0a" providerId="ADAL" clId="{6B54881E-5C0D-4825-BCAE-58AED251C2FE}" dt="2022-03-01T16:48:33.418" v="6265" actId="1035"/>
          <ac:picMkLst>
            <pc:docMk/>
            <pc:sldMk cId="4097535450" sldId="277"/>
            <ac:picMk id="41" creationId="{D67A4ED0-090F-45AD-AF3F-4C04CF982163}"/>
          </ac:picMkLst>
        </pc:picChg>
        <pc:picChg chg="mod">
          <ac:chgData name="Lucas Gallagher" userId="20174ebe-a15a-4a67-a74e-721f7fbe9a0a" providerId="ADAL" clId="{6B54881E-5C0D-4825-BCAE-58AED251C2FE}" dt="2022-03-01T16:48:30.296" v="6263" actId="1035"/>
          <ac:picMkLst>
            <pc:docMk/>
            <pc:sldMk cId="4097535450" sldId="277"/>
            <ac:picMk id="43" creationId="{38418D98-84B6-44DD-B2F4-0F7661949CD4}"/>
          </ac:picMkLst>
        </pc:picChg>
        <pc:picChg chg="mod">
          <ac:chgData name="Lucas Gallagher" userId="20174ebe-a15a-4a67-a74e-721f7fbe9a0a" providerId="ADAL" clId="{6B54881E-5C0D-4825-BCAE-58AED251C2FE}" dt="2022-03-01T15:13:00.072" v="4794" actId="1076"/>
          <ac:picMkLst>
            <pc:docMk/>
            <pc:sldMk cId="4097535450" sldId="277"/>
            <ac:picMk id="45" creationId="{20B2ECF8-D675-4870-BFEC-B1C46D3872EE}"/>
          </ac:picMkLst>
        </pc:picChg>
        <pc:picChg chg="del">
          <ac:chgData name="Lucas Gallagher" userId="20174ebe-a15a-4a67-a74e-721f7fbe9a0a" providerId="ADAL" clId="{6B54881E-5C0D-4825-BCAE-58AED251C2FE}" dt="2022-02-24T20:54:46.326" v="1951" actId="478"/>
          <ac:picMkLst>
            <pc:docMk/>
            <pc:sldMk cId="4097535450" sldId="277"/>
            <ac:picMk id="47" creationId="{9C6DBF9E-5935-4E39-9C72-66D12C066447}"/>
          </ac:picMkLst>
        </pc:picChg>
        <pc:cxnChg chg="del mod">
          <ac:chgData name="Lucas Gallagher" userId="20174ebe-a15a-4a67-a74e-721f7fbe9a0a" providerId="ADAL" clId="{6B54881E-5C0D-4825-BCAE-58AED251C2FE}" dt="2022-02-24T20:54:52.583" v="1954" actId="478"/>
          <ac:cxnSpMkLst>
            <pc:docMk/>
            <pc:sldMk cId="4097535450" sldId="277"/>
            <ac:cxnSpMk id="6" creationId="{378337EF-0240-488F-B145-49C6445B0FFC}"/>
          </ac:cxnSpMkLst>
        </pc:cxnChg>
        <pc:cxnChg chg="del mod">
          <ac:chgData name="Lucas Gallagher" userId="20174ebe-a15a-4a67-a74e-721f7fbe9a0a" providerId="ADAL" clId="{6B54881E-5C0D-4825-BCAE-58AED251C2FE}" dt="2022-02-24T20:54:49.718" v="1953" actId="478"/>
          <ac:cxnSpMkLst>
            <pc:docMk/>
            <pc:sldMk cId="4097535450" sldId="277"/>
            <ac:cxnSpMk id="9" creationId="{F8288D69-92E0-4267-B173-9E0B5AE40E66}"/>
          </ac:cxnSpMkLst>
        </pc:cxnChg>
        <pc:cxnChg chg="del mod">
          <ac:chgData name="Lucas Gallagher" userId="20174ebe-a15a-4a67-a74e-721f7fbe9a0a" providerId="ADAL" clId="{6B54881E-5C0D-4825-BCAE-58AED251C2FE}" dt="2022-02-24T20:54:48.375" v="1952" actId="478"/>
          <ac:cxnSpMkLst>
            <pc:docMk/>
            <pc:sldMk cId="4097535450" sldId="277"/>
            <ac:cxnSpMk id="11" creationId="{642C9488-4642-4BF7-9DE9-CE1F0F6912B1}"/>
          </ac:cxnSpMkLst>
        </pc:cxnChg>
        <pc:cxnChg chg="del mod">
          <ac:chgData name="Lucas Gallagher" userId="20174ebe-a15a-4a67-a74e-721f7fbe9a0a" providerId="ADAL" clId="{6B54881E-5C0D-4825-BCAE-58AED251C2FE}" dt="2022-02-24T20:55:05.418" v="1955" actId="478"/>
          <ac:cxnSpMkLst>
            <pc:docMk/>
            <pc:sldMk cId="4097535450" sldId="277"/>
            <ac:cxnSpMk id="28" creationId="{F5D62CC5-C64A-400D-A5B5-0337D7D3CE73}"/>
          </ac:cxnSpMkLst>
        </pc:cxnChg>
        <pc:cxnChg chg="mod">
          <ac:chgData name="Lucas Gallagher" userId="20174ebe-a15a-4a67-a74e-721f7fbe9a0a" providerId="ADAL" clId="{6B54881E-5C0D-4825-BCAE-58AED251C2FE}" dt="2022-02-28T22:00:11.428" v="3027" actId="1076"/>
          <ac:cxnSpMkLst>
            <pc:docMk/>
            <pc:sldMk cId="4097535450" sldId="277"/>
            <ac:cxnSpMk id="38" creationId="{0E3F5243-6E13-45ED-BEB0-63B8B1636EB9}"/>
          </ac:cxnSpMkLst>
        </pc:cxnChg>
        <pc:cxnChg chg="mod">
          <ac:chgData name="Lucas Gallagher" userId="20174ebe-a15a-4a67-a74e-721f7fbe9a0a" providerId="ADAL" clId="{6B54881E-5C0D-4825-BCAE-58AED251C2FE}" dt="2022-03-01T15:12:25.194" v="4791" actId="692"/>
          <ac:cxnSpMkLst>
            <pc:docMk/>
            <pc:sldMk cId="4097535450" sldId="277"/>
            <ac:cxnSpMk id="57" creationId="{6B4CC236-6D8C-4215-9C81-C5B42066E58B}"/>
          </ac:cxnSpMkLst>
        </pc:cxnChg>
        <pc:cxnChg chg="mod">
          <ac:chgData name="Lucas Gallagher" userId="20174ebe-a15a-4a67-a74e-721f7fbe9a0a" providerId="ADAL" clId="{6B54881E-5C0D-4825-BCAE-58AED251C2FE}" dt="2022-03-01T15:12:25.194" v="4791" actId="692"/>
          <ac:cxnSpMkLst>
            <pc:docMk/>
            <pc:sldMk cId="4097535450" sldId="277"/>
            <ac:cxnSpMk id="58" creationId="{BF110E07-C13B-4150-B610-8786BD25967E}"/>
          </ac:cxnSpMkLst>
        </pc:cxnChg>
        <pc:cxnChg chg="del mod">
          <ac:chgData name="Lucas Gallagher" userId="20174ebe-a15a-4a67-a74e-721f7fbe9a0a" providerId="ADAL" clId="{6B54881E-5C0D-4825-BCAE-58AED251C2FE}" dt="2022-02-24T20:55:05.418" v="1955" actId="478"/>
          <ac:cxnSpMkLst>
            <pc:docMk/>
            <pc:sldMk cId="4097535450" sldId="277"/>
            <ac:cxnSpMk id="63" creationId="{89CCFD8C-1125-463A-8E28-2432966AE69F}"/>
          </ac:cxnSpMkLst>
        </pc:cxnChg>
      </pc:sldChg>
      <pc:sldChg chg="addSp delSp modSp add del mod">
        <pc:chgData name="Lucas Gallagher" userId="20174ebe-a15a-4a67-a74e-721f7fbe9a0a" providerId="ADAL" clId="{6B54881E-5C0D-4825-BCAE-58AED251C2FE}" dt="2022-02-24T21:10:41.792" v="2224" actId="2696"/>
        <pc:sldMkLst>
          <pc:docMk/>
          <pc:sldMk cId="1192560229" sldId="278"/>
        </pc:sldMkLst>
        <pc:spChg chg="add mod">
          <ac:chgData name="Lucas Gallagher" userId="20174ebe-a15a-4a67-a74e-721f7fbe9a0a" providerId="ADAL" clId="{6B54881E-5C0D-4825-BCAE-58AED251C2FE}" dt="2022-02-24T21:05:34.246" v="2214"/>
          <ac:spMkLst>
            <pc:docMk/>
            <pc:sldMk cId="1192560229" sldId="278"/>
            <ac:spMk id="22" creationId="{DE491EEF-D130-4FF7-ACDA-DF8471D36E43}"/>
          </ac:spMkLst>
        </pc:spChg>
        <pc:spChg chg="add mod">
          <ac:chgData name="Lucas Gallagher" userId="20174ebe-a15a-4a67-a74e-721f7fbe9a0a" providerId="ADAL" clId="{6B54881E-5C0D-4825-BCAE-58AED251C2FE}" dt="2022-02-24T21:05:34.246" v="2214"/>
          <ac:spMkLst>
            <pc:docMk/>
            <pc:sldMk cId="1192560229" sldId="278"/>
            <ac:spMk id="23" creationId="{FE874AF0-7180-4760-9AB1-5900590E6035}"/>
          </ac:spMkLst>
        </pc:spChg>
        <pc:spChg chg="add mod">
          <ac:chgData name="Lucas Gallagher" userId="20174ebe-a15a-4a67-a74e-721f7fbe9a0a" providerId="ADAL" clId="{6B54881E-5C0D-4825-BCAE-58AED251C2FE}" dt="2022-02-24T21:05:34.246" v="2214"/>
          <ac:spMkLst>
            <pc:docMk/>
            <pc:sldMk cId="1192560229" sldId="278"/>
            <ac:spMk id="27" creationId="{6BCBB4FE-99B6-4B47-B839-10DCA84A9244}"/>
          </ac:spMkLst>
        </pc:spChg>
        <pc:spChg chg="del">
          <ac:chgData name="Lucas Gallagher" userId="20174ebe-a15a-4a67-a74e-721f7fbe9a0a" providerId="ADAL" clId="{6B54881E-5C0D-4825-BCAE-58AED251C2FE}" dt="2022-02-24T21:05:38.106" v="2215" actId="478"/>
          <ac:spMkLst>
            <pc:docMk/>
            <pc:sldMk cId="1192560229" sldId="278"/>
            <ac:spMk id="54" creationId="{4766C747-0BF0-4470-B11E-3EB926157DF0}"/>
          </ac:spMkLst>
        </pc:spChg>
        <pc:picChg chg="del">
          <ac:chgData name="Lucas Gallagher" userId="20174ebe-a15a-4a67-a74e-721f7fbe9a0a" providerId="ADAL" clId="{6B54881E-5C0D-4825-BCAE-58AED251C2FE}" dt="2022-02-24T20:56:52.253" v="1965" actId="478"/>
          <ac:picMkLst>
            <pc:docMk/>
            <pc:sldMk cId="1192560229" sldId="278"/>
            <ac:picMk id="4" creationId="{BFC79E91-321D-46D9-AAB6-BEDD27475972}"/>
          </ac:picMkLst>
        </pc:picChg>
        <pc:picChg chg="add mod">
          <ac:chgData name="Lucas Gallagher" userId="20174ebe-a15a-4a67-a74e-721f7fbe9a0a" providerId="ADAL" clId="{6B54881E-5C0D-4825-BCAE-58AED251C2FE}" dt="2022-02-24T21:05:34.246" v="2214"/>
          <ac:picMkLst>
            <pc:docMk/>
            <pc:sldMk cId="1192560229" sldId="278"/>
            <ac:picMk id="25" creationId="{7134F45D-5A9F-4E62-A94B-E3D3667F4F66}"/>
          </ac:picMkLst>
        </pc:picChg>
        <pc:picChg chg="add mod">
          <ac:chgData name="Lucas Gallagher" userId="20174ebe-a15a-4a67-a74e-721f7fbe9a0a" providerId="ADAL" clId="{6B54881E-5C0D-4825-BCAE-58AED251C2FE}" dt="2022-02-24T21:05:34.246" v="2214"/>
          <ac:picMkLst>
            <pc:docMk/>
            <pc:sldMk cId="1192560229" sldId="278"/>
            <ac:picMk id="26" creationId="{16A94B7A-EB9F-44D3-B8FB-D2B01904E9BF}"/>
          </ac:picMkLst>
        </pc:picChg>
        <pc:picChg chg="add mod">
          <ac:chgData name="Lucas Gallagher" userId="20174ebe-a15a-4a67-a74e-721f7fbe9a0a" providerId="ADAL" clId="{6B54881E-5C0D-4825-BCAE-58AED251C2FE}" dt="2022-02-24T21:05:34.246" v="2214"/>
          <ac:picMkLst>
            <pc:docMk/>
            <pc:sldMk cId="1192560229" sldId="278"/>
            <ac:picMk id="28" creationId="{EE526947-6084-48AD-84C6-6FD21BBA1E00}"/>
          </ac:picMkLst>
        </pc:picChg>
        <pc:picChg chg="del">
          <ac:chgData name="Lucas Gallagher" userId="20174ebe-a15a-4a67-a74e-721f7fbe9a0a" providerId="ADAL" clId="{6B54881E-5C0D-4825-BCAE-58AED251C2FE}" dt="2022-02-24T21:05:34.035" v="2213" actId="478"/>
          <ac:picMkLst>
            <pc:docMk/>
            <pc:sldMk cId="1192560229" sldId="278"/>
            <ac:picMk id="56" creationId="{4F2A4F15-4809-49AD-8BB0-07E850C2180A}"/>
          </ac:picMkLst>
        </pc:picChg>
        <pc:cxnChg chg="add mod">
          <ac:chgData name="Lucas Gallagher" userId="20174ebe-a15a-4a67-a74e-721f7fbe9a0a" providerId="ADAL" clId="{6B54881E-5C0D-4825-BCAE-58AED251C2FE}" dt="2022-02-24T21:05:34.246" v="2214"/>
          <ac:cxnSpMkLst>
            <pc:docMk/>
            <pc:sldMk cId="1192560229" sldId="278"/>
            <ac:cxnSpMk id="24" creationId="{70B1C0FD-07A1-4398-BF67-0E92F0A03A98}"/>
          </ac:cxnSpMkLst>
        </pc:cxnChg>
        <pc:cxnChg chg="del mod">
          <ac:chgData name="Lucas Gallagher" userId="20174ebe-a15a-4a67-a74e-721f7fbe9a0a" providerId="ADAL" clId="{6B54881E-5C0D-4825-BCAE-58AED251C2FE}" dt="2022-02-24T20:56:51.442" v="1964" actId="478"/>
          <ac:cxnSpMkLst>
            <pc:docMk/>
            <pc:sldMk cId="1192560229" sldId="278"/>
            <ac:cxnSpMk id="38" creationId="{0E3F5243-6E13-45ED-BEB0-63B8B1636EB9}"/>
          </ac:cxnSpMkLst>
        </pc:cxnChg>
        <pc:cxnChg chg="del mod">
          <ac:chgData name="Lucas Gallagher" userId="20174ebe-a15a-4a67-a74e-721f7fbe9a0a" providerId="ADAL" clId="{6B54881E-5C0D-4825-BCAE-58AED251C2FE}" dt="2022-02-24T21:05:34.035" v="2213" actId="478"/>
          <ac:cxnSpMkLst>
            <pc:docMk/>
            <pc:sldMk cId="1192560229" sldId="278"/>
            <ac:cxnSpMk id="58" creationId="{BF110E07-C13B-4150-B610-8786BD25967E}"/>
          </ac:cxnSpMkLst>
        </pc:cxnChg>
      </pc:sldChg>
      <pc:sldChg chg="addSp delSp modSp add mod modNotesTx">
        <pc:chgData name="Lucas Gallagher" userId="20174ebe-a15a-4a67-a74e-721f7fbe9a0a" providerId="ADAL" clId="{6B54881E-5C0D-4825-BCAE-58AED251C2FE}" dt="2022-03-02T23:20:08.910" v="11395" actId="20577"/>
        <pc:sldMkLst>
          <pc:docMk/>
          <pc:sldMk cId="199177572" sldId="279"/>
        </pc:sldMkLst>
        <pc:spChg chg="del">
          <ac:chgData name="Lucas Gallagher" userId="20174ebe-a15a-4a67-a74e-721f7fbe9a0a" providerId="ADAL" clId="{6B54881E-5C0D-4825-BCAE-58AED251C2FE}" dt="2022-03-01T15:13:27.427" v="4801" actId="478"/>
          <ac:spMkLst>
            <pc:docMk/>
            <pc:sldMk cId="199177572" sldId="279"/>
            <ac:spMk id="2" creationId="{BDE5C4FE-E2DE-43CA-A835-45F5CBCD58A2}"/>
          </ac:spMkLst>
        </pc:spChg>
        <pc:spChg chg="add mod">
          <ac:chgData name="Lucas Gallagher" userId="20174ebe-a15a-4a67-a74e-721f7fbe9a0a" providerId="ADAL" clId="{6B54881E-5C0D-4825-BCAE-58AED251C2FE}" dt="2022-02-24T21:08:27.919" v="2218"/>
          <ac:spMkLst>
            <pc:docMk/>
            <pc:sldMk cId="199177572" sldId="279"/>
            <ac:spMk id="17" creationId="{179C2487-7173-4E80-A26C-E0018AD56A4C}"/>
          </ac:spMkLst>
        </pc:spChg>
        <pc:spChg chg="add mod">
          <ac:chgData name="Lucas Gallagher" userId="20174ebe-a15a-4a67-a74e-721f7fbe9a0a" providerId="ADAL" clId="{6B54881E-5C0D-4825-BCAE-58AED251C2FE}" dt="2022-02-24T21:08:27.919" v="2218"/>
          <ac:spMkLst>
            <pc:docMk/>
            <pc:sldMk cId="199177572" sldId="279"/>
            <ac:spMk id="18" creationId="{9309D2D2-B6E9-4D8D-8C06-EB5A567F0F3E}"/>
          </ac:spMkLst>
        </pc:spChg>
        <pc:spChg chg="add mod">
          <ac:chgData name="Lucas Gallagher" userId="20174ebe-a15a-4a67-a74e-721f7fbe9a0a" providerId="ADAL" clId="{6B54881E-5C0D-4825-BCAE-58AED251C2FE}" dt="2022-02-24T21:08:27.919" v="2218"/>
          <ac:spMkLst>
            <pc:docMk/>
            <pc:sldMk cId="199177572" sldId="279"/>
            <ac:spMk id="23" creationId="{044A815B-97E5-4A15-BF20-487D887755ED}"/>
          </ac:spMkLst>
        </pc:spChg>
        <pc:spChg chg="add mod">
          <ac:chgData name="Lucas Gallagher" userId="20174ebe-a15a-4a67-a74e-721f7fbe9a0a" providerId="ADAL" clId="{6B54881E-5C0D-4825-BCAE-58AED251C2FE}" dt="2022-03-01T15:13:27.668" v="4802"/>
          <ac:spMkLst>
            <pc:docMk/>
            <pc:sldMk cId="199177572" sldId="279"/>
            <ac:spMk id="25" creationId="{860F6998-4719-4F60-94B2-92381B630FC1}"/>
          </ac:spMkLst>
        </pc:spChg>
        <pc:spChg chg="add mod">
          <ac:chgData name="Lucas Gallagher" userId="20174ebe-a15a-4a67-a74e-721f7fbe9a0a" providerId="ADAL" clId="{6B54881E-5C0D-4825-BCAE-58AED251C2FE}" dt="2022-03-01T16:48:41.862" v="6277" actId="1035"/>
          <ac:spMkLst>
            <pc:docMk/>
            <pc:sldMk cId="199177572" sldId="279"/>
            <ac:spMk id="29" creationId="{0E67C0A0-D923-45D2-A9EB-ED2ECFC470C6}"/>
          </ac:spMkLst>
        </pc:spChg>
        <pc:spChg chg="add del mod">
          <ac:chgData name="Lucas Gallagher" userId="20174ebe-a15a-4a67-a74e-721f7fbe9a0a" providerId="ADAL" clId="{6B54881E-5C0D-4825-BCAE-58AED251C2FE}" dt="2022-03-01T15:13:31.019" v="4803" actId="478"/>
          <ac:spMkLst>
            <pc:docMk/>
            <pc:sldMk cId="199177572" sldId="279"/>
            <ac:spMk id="31" creationId="{1AB95126-2781-4396-9420-F4F3A95AD141}"/>
          </ac:spMkLst>
        </pc:spChg>
        <pc:spChg chg="add del mod">
          <ac:chgData name="Lucas Gallagher" userId="20174ebe-a15a-4a67-a74e-721f7fbe9a0a" providerId="ADAL" clId="{6B54881E-5C0D-4825-BCAE-58AED251C2FE}" dt="2022-03-01T15:13:31.019" v="4803" actId="478"/>
          <ac:spMkLst>
            <pc:docMk/>
            <pc:sldMk cId="199177572" sldId="279"/>
            <ac:spMk id="33" creationId="{AF049757-619E-4638-AAE8-D166975087F6}"/>
          </ac:spMkLst>
        </pc:spChg>
        <pc:spChg chg="add mod">
          <ac:chgData name="Lucas Gallagher" userId="20174ebe-a15a-4a67-a74e-721f7fbe9a0a" providerId="ADAL" clId="{6B54881E-5C0D-4825-BCAE-58AED251C2FE}" dt="2022-03-01T15:13:27.668" v="4802"/>
          <ac:spMkLst>
            <pc:docMk/>
            <pc:sldMk cId="199177572" sldId="279"/>
            <ac:spMk id="35" creationId="{DC941F91-38A1-4FC0-81FA-ADB31D6A2E52}"/>
          </ac:spMkLst>
        </pc:spChg>
        <pc:spChg chg="del">
          <ac:chgData name="Lucas Gallagher" userId="20174ebe-a15a-4a67-a74e-721f7fbe9a0a" providerId="ADAL" clId="{6B54881E-5C0D-4825-BCAE-58AED251C2FE}" dt="2022-02-24T21:08:27.684" v="2217" actId="478"/>
          <ac:spMkLst>
            <pc:docMk/>
            <pc:sldMk cId="199177572" sldId="279"/>
            <ac:spMk id="54" creationId="{4766C747-0BF0-4470-B11E-3EB926157DF0}"/>
          </ac:spMkLst>
        </pc:spChg>
        <pc:spChg chg="del mod">
          <ac:chgData name="Lucas Gallagher" userId="20174ebe-a15a-4a67-a74e-721f7fbe9a0a" providerId="ADAL" clId="{6B54881E-5C0D-4825-BCAE-58AED251C2FE}" dt="2022-03-01T15:13:27.427" v="4801" actId="478"/>
          <ac:spMkLst>
            <pc:docMk/>
            <pc:sldMk cId="199177572" sldId="279"/>
            <ac:spMk id="64" creationId="{DE2A7798-51A8-417F-8FE1-038597ED9CB6}"/>
          </ac:spMkLst>
        </pc:spChg>
        <pc:spChg chg="mod">
          <ac:chgData name="Lucas Gallagher" userId="20174ebe-a15a-4a67-a74e-721f7fbe9a0a" providerId="ADAL" clId="{6B54881E-5C0D-4825-BCAE-58AED251C2FE}" dt="2022-02-24T22:53:48.039" v="2474"/>
          <ac:spMkLst>
            <pc:docMk/>
            <pc:sldMk cId="199177572" sldId="279"/>
            <ac:spMk id="68" creationId="{C5FA7CD3-3D74-4CFD-9583-5C0DBF7FE782}"/>
          </ac:spMkLst>
        </pc:spChg>
        <pc:picChg chg="mod">
          <ac:chgData name="Lucas Gallagher" userId="20174ebe-a15a-4a67-a74e-721f7fbe9a0a" providerId="ADAL" clId="{6B54881E-5C0D-4825-BCAE-58AED251C2FE}" dt="2022-02-28T21:59:51.247" v="3023" actId="1076"/>
          <ac:picMkLst>
            <pc:docMk/>
            <pc:sldMk cId="199177572" sldId="279"/>
            <ac:picMk id="20" creationId="{66BDA041-B7AD-4B78-8461-C0D8C734D756}"/>
          </ac:picMkLst>
        </pc:picChg>
        <pc:picChg chg="add mod">
          <ac:chgData name="Lucas Gallagher" userId="20174ebe-a15a-4a67-a74e-721f7fbe9a0a" providerId="ADAL" clId="{6B54881E-5C0D-4825-BCAE-58AED251C2FE}" dt="2022-02-24T21:08:27.919" v="2218"/>
          <ac:picMkLst>
            <pc:docMk/>
            <pc:sldMk cId="199177572" sldId="279"/>
            <ac:picMk id="21" creationId="{A4276642-078B-4579-A766-7C5F0E994635}"/>
          </ac:picMkLst>
        </pc:picChg>
        <pc:picChg chg="add mod">
          <ac:chgData name="Lucas Gallagher" userId="20174ebe-a15a-4a67-a74e-721f7fbe9a0a" providerId="ADAL" clId="{6B54881E-5C0D-4825-BCAE-58AED251C2FE}" dt="2022-02-24T21:08:27.919" v="2218"/>
          <ac:picMkLst>
            <pc:docMk/>
            <pc:sldMk cId="199177572" sldId="279"/>
            <ac:picMk id="22" creationId="{A3326672-5CD8-435B-A40E-C9CA93CB0EF6}"/>
          </ac:picMkLst>
        </pc:picChg>
        <pc:picChg chg="add mod">
          <ac:chgData name="Lucas Gallagher" userId="20174ebe-a15a-4a67-a74e-721f7fbe9a0a" providerId="ADAL" clId="{6B54881E-5C0D-4825-BCAE-58AED251C2FE}" dt="2022-02-24T21:08:27.919" v="2218"/>
          <ac:picMkLst>
            <pc:docMk/>
            <pc:sldMk cId="199177572" sldId="279"/>
            <ac:picMk id="24" creationId="{7A74BA65-7A32-42FC-9EA6-E45438534F0F}"/>
          </ac:picMkLst>
        </pc:picChg>
        <pc:picChg chg="add mod">
          <ac:chgData name="Lucas Gallagher" userId="20174ebe-a15a-4a67-a74e-721f7fbe9a0a" providerId="ADAL" clId="{6B54881E-5C0D-4825-BCAE-58AED251C2FE}" dt="2022-03-01T15:13:27.668" v="4802"/>
          <ac:picMkLst>
            <pc:docMk/>
            <pc:sldMk cId="199177572" sldId="279"/>
            <ac:picMk id="26" creationId="{ECDF07A6-C4E4-4E89-A5E4-9A76C0909365}"/>
          </ac:picMkLst>
        </pc:picChg>
        <pc:picChg chg="add mod">
          <ac:chgData name="Lucas Gallagher" userId="20174ebe-a15a-4a67-a74e-721f7fbe9a0a" providerId="ADAL" clId="{6B54881E-5C0D-4825-BCAE-58AED251C2FE}" dt="2022-03-01T16:48:41.862" v="6277" actId="1035"/>
          <ac:picMkLst>
            <pc:docMk/>
            <pc:sldMk cId="199177572" sldId="279"/>
            <ac:picMk id="27" creationId="{C9ED78A0-8B44-46FA-87AA-E36AA5323F52}"/>
          </ac:picMkLst>
        </pc:picChg>
        <pc:picChg chg="add del mod">
          <ac:chgData name="Lucas Gallagher" userId="20174ebe-a15a-4a67-a74e-721f7fbe9a0a" providerId="ADAL" clId="{6B54881E-5C0D-4825-BCAE-58AED251C2FE}" dt="2022-03-01T15:13:31.019" v="4803" actId="478"/>
          <ac:picMkLst>
            <pc:docMk/>
            <pc:sldMk cId="199177572" sldId="279"/>
            <ac:picMk id="30" creationId="{045B05DF-AEBE-4879-81BC-B625853F6F90}"/>
          </ac:picMkLst>
        </pc:picChg>
        <pc:picChg chg="add del mod">
          <ac:chgData name="Lucas Gallagher" userId="20174ebe-a15a-4a67-a74e-721f7fbe9a0a" providerId="ADAL" clId="{6B54881E-5C0D-4825-BCAE-58AED251C2FE}" dt="2022-03-01T15:13:31.019" v="4803" actId="478"/>
          <ac:picMkLst>
            <pc:docMk/>
            <pc:sldMk cId="199177572" sldId="279"/>
            <ac:picMk id="32" creationId="{13427A81-B252-4D65-B8F1-7ED4A9AE37F1}"/>
          </ac:picMkLst>
        </pc:picChg>
        <pc:picChg chg="add mod">
          <ac:chgData name="Lucas Gallagher" userId="20174ebe-a15a-4a67-a74e-721f7fbe9a0a" providerId="ADAL" clId="{6B54881E-5C0D-4825-BCAE-58AED251C2FE}" dt="2022-03-01T15:13:27.668" v="4802"/>
          <ac:picMkLst>
            <pc:docMk/>
            <pc:sldMk cId="199177572" sldId="279"/>
            <ac:picMk id="34" creationId="{B6155451-E2F0-4C24-9FE1-18D1BCA85635}"/>
          </ac:picMkLst>
        </pc:picChg>
        <pc:picChg chg="del mod">
          <ac:chgData name="Lucas Gallagher" userId="20174ebe-a15a-4a67-a74e-721f7fbe9a0a" providerId="ADAL" clId="{6B54881E-5C0D-4825-BCAE-58AED251C2FE}" dt="2022-03-01T15:13:27.427" v="4801" actId="478"/>
          <ac:picMkLst>
            <pc:docMk/>
            <pc:sldMk cId="199177572" sldId="279"/>
            <ac:picMk id="39" creationId="{2794120B-0D03-4658-B0F9-E03F29513AAB}"/>
          </ac:picMkLst>
        </pc:picChg>
        <pc:picChg chg="del">
          <ac:chgData name="Lucas Gallagher" userId="20174ebe-a15a-4a67-a74e-721f7fbe9a0a" providerId="ADAL" clId="{6B54881E-5C0D-4825-BCAE-58AED251C2FE}" dt="2022-03-01T15:13:27.427" v="4801" actId="478"/>
          <ac:picMkLst>
            <pc:docMk/>
            <pc:sldMk cId="199177572" sldId="279"/>
            <ac:picMk id="41" creationId="{D67A4ED0-090F-45AD-AF3F-4C04CF982163}"/>
          </ac:picMkLst>
        </pc:picChg>
        <pc:picChg chg="del">
          <ac:chgData name="Lucas Gallagher" userId="20174ebe-a15a-4a67-a74e-721f7fbe9a0a" providerId="ADAL" clId="{6B54881E-5C0D-4825-BCAE-58AED251C2FE}" dt="2022-02-24T21:08:27.684" v="2217" actId="478"/>
          <ac:picMkLst>
            <pc:docMk/>
            <pc:sldMk cId="199177572" sldId="279"/>
            <ac:picMk id="56" creationId="{4F2A4F15-4809-49AD-8BB0-07E850C2180A}"/>
          </ac:picMkLst>
        </pc:picChg>
        <pc:cxnChg chg="add del mod">
          <ac:chgData name="Lucas Gallagher" userId="20174ebe-a15a-4a67-a74e-721f7fbe9a0a" providerId="ADAL" clId="{6B54881E-5C0D-4825-BCAE-58AED251C2FE}" dt="2022-02-24T21:08:30.936" v="2219" actId="478"/>
          <ac:cxnSpMkLst>
            <pc:docMk/>
            <pc:sldMk cId="199177572" sldId="279"/>
            <ac:cxnSpMk id="19" creationId="{9CCBA8B1-7887-486A-BB4A-A0062CBF1E00}"/>
          </ac:cxnSpMkLst>
        </pc:cxnChg>
        <pc:cxnChg chg="mod">
          <ac:chgData name="Lucas Gallagher" userId="20174ebe-a15a-4a67-a74e-721f7fbe9a0a" providerId="ADAL" clId="{6B54881E-5C0D-4825-BCAE-58AED251C2FE}" dt="2022-02-28T21:59:51.247" v="3023" actId="1076"/>
          <ac:cxnSpMkLst>
            <pc:docMk/>
            <pc:sldMk cId="199177572" sldId="279"/>
            <ac:cxnSpMk id="28" creationId="{F5D62CC5-C64A-400D-A5B5-0337D7D3CE73}"/>
          </ac:cxnSpMkLst>
        </pc:cxnChg>
        <pc:cxnChg chg="mod">
          <ac:chgData name="Lucas Gallagher" userId="20174ebe-a15a-4a67-a74e-721f7fbe9a0a" providerId="ADAL" clId="{6B54881E-5C0D-4825-BCAE-58AED251C2FE}" dt="2022-02-24T21:08:36.112" v="2221" actId="14100"/>
          <ac:cxnSpMkLst>
            <pc:docMk/>
            <pc:sldMk cId="199177572" sldId="279"/>
            <ac:cxnSpMk id="58" creationId="{BF110E07-C13B-4150-B610-8786BD25967E}"/>
          </ac:cxnSpMkLst>
        </pc:cxnChg>
      </pc:sldChg>
      <pc:sldChg chg="add del">
        <pc:chgData name="Lucas Gallagher" userId="20174ebe-a15a-4a67-a74e-721f7fbe9a0a" providerId="ADAL" clId="{6B54881E-5C0D-4825-BCAE-58AED251C2FE}" dt="2022-02-24T21:04:54.742" v="2157" actId="2696"/>
        <pc:sldMkLst>
          <pc:docMk/>
          <pc:sldMk cId="2165979358" sldId="279"/>
        </pc:sldMkLst>
      </pc:sldChg>
      <pc:sldChg chg="addSp delSp modSp add mod modAnim modNotesTx">
        <pc:chgData name="Lucas Gallagher" userId="20174ebe-a15a-4a67-a74e-721f7fbe9a0a" providerId="ADAL" clId="{6B54881E-5C0D-4825-BCAE-58AED251C2FE}" dt="2022-03-02T23:15:56.782" v="10795" actId="20577"/>
        <pc:sldMkLst>
          <pc:docMk/>
          <pc:sldMk cId="1320500156" sldId="280"/>
        </pc:sldMkLst>
        <pc:spChg chg="mod topLvl">
          <ac:chgData name="Lucas Gallagher" userId="20174ebe-a15a-4a67-a74e-721f7fbe9a0a" providerId="ADAL" clId="{6B54881E-5C0D-4825-BCAE-58AED251C2FE}" dt="2022-02-24T23:23:09.127" v="2884" actId="12788"/>
          <ac:spMkLst>
            <pc:docMk/>
            <pc:sldMk cId="1320500156" sldId="280"/>
            <ac:spMk id="6" creationId="{AFEFE136-24CD-43AF-A6A1-F1B0C24C0AFB}"/>
          </ac:spMkLst>
        </pc:spChg>
        <pc:spChg chg="mod topLvl">
          <ac:chgData name="Lucas Gallagher" userId="20174ebe-a15a-4a67-a74e-721f7fbe9a0a" providerId="ADAL" clId="{6B54881E-5C0D-4825-BCAE-58AED251C2FE}" dt="2022-02-24T23:23:03.926" v="2883" actId="12788"/>
          <ac:spMkLst>
            <pc:docMk/>
            <pc:sldMk cId="1320500156" sldId="280"/>
            <ac:spMk id="8" creationId="{7E6926FC-E2A2-41D6-A821-8FE91CFE2A1B}"/>
          </ac:spMkLst>
        </pc:spChg>
        <pc:spChg chg="mod topLvl">
          <ac:chgData name="Lucas Gallagher" userId="20174ebe-a15a-4a67-a74e-721f7fbe9a0a" providerId="ADAL" clId="{6B54881E-5C0D-4825-BCAE-58AED251C2FE}" dt="2022-02-24T23:22:59.387" v="2882" actId="12788"/>
          <ac:spMkLst>
            <pc:docMk/>
            <pc:sldMk cId="1320500156" sldId="280"/>
            <ac:spMk id="10" creationId="{34A546E1-2793-418A-A94F-7B120F3A8C60}"/>
          </ac:spMkLst>
        </pc:spChg>
        <pc:spChg chg="mod topLvl">
          <ac:chgData name="Lucas Gallagher" userId="20174ebe-a15a-4a67-a74e-721f7fbe9a0a" providerId="ADAL" clId="{6B54881E-5C0D-4825-BCAE-58AED251C2FE}" dt="2022-02-24T23:22:54.831" v="2881" actId="12788"/>
          <ac:spMkLst>
            <pc:docMk/>
            <pc:sldMk cId="1320500156" sldId="280"/>
            <ac:spMk id="12" creationId="{16B03B1B-BDAB-4CF8-82E2-1F6DC56C8D27}"/>
          </ac:spMkLst>
        </pc:spChg>
        <pc:grpChg chg="del mod">
          <ac:chgData name="Lucas Gallagher" userId="20174ebe-a15a-4a67-a74e-721f7fbe9a0a" providerId="ADAL" clId="{6B54881E-5C0D-4825-BCAE-58AED251C2FE}" dt="2022-02-24T23:21:30.181" v="2858" actId="165"/>
          <ac:grpSpMkLst>
            <pc:docMk/>
            <pc:sldMk cId="1320500156" sldId="280"/>
            <ac:grpSpMk id="4" creationId="{8BB82D22-0979-4BC5-B361-E6A8D1BACE95}"/>
          </ac:grpSpMkLst>
        </pc:grpChg>
        <pc:graphicFrameChg chg="add del mod modGraphic">
          <ac:chgData name="Lucas Gallagher" userId="20174ebe-a15a-4a67-a74e-721f7fbe9a0a" providerId="ADAL" clId="{6B54881E-5C0D-4825-BCAE-58AED251C2FE}" dt="2022-02-24T23:21:11.539" v="2855" actId="18245"/>
          <ac:graphicFrameMkLst>
            <pc:docMk/>
            <pc:sldMk cId="1320500156" sldId="280"/>
            <ac:graphicFrameMk id="2" creationId="{94C48E06-048B-43BC-8069-C4CA17DF2DB1}"/>
          </ac:graphicFrameMkLst>
        </pc:graphicFrameChg>
        <pc:graphicFrameChg chg="del mod">
          <ac:chgData name="Lucas Gallagher" userId="20174ebe-a15a-4a67-a74e-721f7fbe9a0a" providerId="ADAL" clId="{6B54881E-5C0D-4825-BCAE-58AED251C2FE}" dt="2022-02-24T23:13:53.565" v="2496" actId="478"/>
          <ac:graphicFrameMkLst>
            <pc:docMk/>
            <pc:sldMk cId="1320500156" sldId="280"/>
            <ac:graphicFrameMk id="3" creationId="{DF087AC9-6A4F-439F-9CC6-22E21388B074}"/>
          </ac:graphicFrameMkLst>
        </pc:graphicFrameChg>
        <pc:picChg chg="mod ord">
          <ac:chgData name="Lucas Gallagher" userId="20174ebe-a15a-4a67-a74e-721f7fbe9a0a" providerId="ADAL" clId="{6B54881E-5C0D-4825-BCAE-58AED251C2FE}" dt="2022-02-24T23:23:09.127" v="2884" actId="12788"/>
          <ac:picMkLst>
            <pc:docMk/>
            <pc:sldMk cId="1320500156" sldId="280"/>
            <ac:picMk id="5" creationId="{05B48A8F-AE74-432A-B7D6-D4865F4EF18D}"/>
          </ac:picMkLst>
        </pc:picChg>
        <pc:picChg chg="mod ord">
          <ac:chgData name="Lucas Gallagher" userId="20174ebe-a15a-4a67-a74e-721f7fbe9a0a" providerId="ADAL" clId="{6B54881E-5C0D-4825-BCAE-58AED251C2FE}" dt="2022-02-24T23:22:59.387" v="2882" actId="12788"/>
          <ac:picMkLst>
            <pc:docMk/>
            <pc:sldMk cId="1320500156" sldId="280"/>
            <ac:picMk id="7" creationId="{F8D03E65-2501-4888-A515-387FCAB016DA}"/>
          </ac:picMkLst>
        </pc:picChg>
        <pc:picChg chg="mod ord">
          <ac:chgData name="Lucas Gallagher" userId="20174ebe-a15a-4a67-a74e-721f7fbe9a0a" providerId="ADAL" clId="{6B54881E-5C0D-4825-BCAE-58AED251C2FE}" dt="2022-02-24T23:22:54.831" v="2881" actId="12788"/>
          <ac:picMkLst>
            <pc:docMk/>
            <pc:sldMk cId="1320500156" sldId="280"/>
            <ac:picMk id="9" creationId="{D9ACCAA5-5974-4A88-94E4-E742C7137832}"/>
          </ac:picMkLst>
        </pc:picChg>
        <pc:picChg chg="mod ord">
          <ac:chgData name="Lucas Gallagher" userId="20174ebe-a15a-4a67-a74e-721f7fbe9a0a" providerId="ADAL" clId="{6B54881E-5C0D-4825-BCAE-58AED251C2FE}" dt="2022-02-24T23:23:03.926" v="2883" actId="12788"/>
          <ac:picMkLst>
            <pc:docMk/>
            <pc:sldMk cId="1320500156" sldId="280"/>
            <ac:picMk id="11" creationId="{C24F5C75-15AC-4D07-91CF-0BD9FEECB157}"/>
          </ac:picMkLst>
        </pc:picChg>
      </pc:sldChg>
      <pc:sldChg chg="add del mod modShow">
        <pc:chgData name="Lucas Gallagher" userId="20174ebe-a15a-4a67-a74e-721f7fbe9a0a" providerId="ADAL" clId="{6B54881E-5C0D-4825-BCAE-58AED251C2FE}" dt="2022-03-02T13:58:26.072" v="7387" actId="2696"/>
        <pc:sldMkLst>
          <pc:docMk/>
          <pc:sldMk cId="286162257" sldId="281"/>
        </pc:sldMkLst>
      </pc:sldChg>
      <pc:sldChg chg="add del">
        <pc:chgData name="Lucas Gallagher" userId="20174ebe-a15a-4a67-a74e-721f7fbe9a0a" providerId="ADAL" clId="{6B54881E-5C0D-4825-BCAE-58AED251C2FE}" dt="2022-02-24T23:20:53.056" v="2852" actId="2696"/>
        <pc:sldMkLst>
          <pc:docMk/>
          <pc:sldMk cId="405621392" sldId="281"/>
        </pc:sldMkLst>
      </pc:sldChg>
      <pc:sldChg chg="addSp delSp modSp add mod modNotesTx">
        <pc:chgData name="Lucas Gallagher" userId="20174ebe-a15a-4a67-a74e-721f7fbe9a0a" providerId="ADAL" clId="{6B54881E-5C0D-4825-BCAE-58AED251C2FE}" dt="2022-03-02T23:13:27.508" v="10688" actId="20577"/>
        <pc:sldMkLst>
          <pc:docMk/>
          <pc:sldMk cId="3469219556" sldId="282"/>
        </pc:sldMkLst>
        <pc:spChg chg="del">
          <ac:chgData name="Lucas Gallagher" userId="20174ebe-a15a-4a67-a74e-721f7fbe9a0a" providerId="ADAL" clId="{6B54881E-5C0D-4825-BCAE-58AED251C2FE}" dt="2022-02-24T23:26:44.270" v="2887" actId="478"/>
          <ac:spMkLst>
            <pc:docMk/>
            <pc:sldMk cId="3469219556" sldId="282"/>
            <ac:spMk id="2" creationId="{BDE5C4FE-E2DE-43CA-A835-45F5CBCD58A2}"/>
          </ac:spMkLst>
        </pc:spChg>
        <pc:spChg chg="add mod">
          <ac:chgData name="Lucas Gallagher" userId="20174ebe-a15a-4a67-a74e-721f7fbe9a0a" providerId="ADAL" clId="{6B54881E-5C0D-4825-BCAE-58AED251C2FE}" dt="2022-02-24T23:27:49.149" v="2946" actId="20577"/>
          <ac:spMkLst>
            <pc:docMk/>
            <pc:sldMk cId="3469219556" sldId="282"/>
            <ac:spMk id="23" creationId="{734E2C5F-C818-4993-875B-4A11EFDEAB07}"/>
          </ac:spMkLst>
        </pc:spChg>
        <pc:spChg chg="del">
          <ac:chgData name="Lucas Gallagher" userId="20174ebe-a15a-4a67-a74e-721f7fbe9a0a" providerId="ADAL" clId="{6B54881E-5C0D-4825-BCAE-58AED251C2FE}" dt="2022-02-24T23:26:44.270" v="2887" actId="478"/>
          <ac:spMkLst>
            <pc:docMk/>
            <pc:sldMk cId="3469219556" sldId="282"/>
            <ac:spMk id="53" creationId="{D3E926AB-2D7E-4360-92E2-7BC3468974F5}"/>
          </ac:spMkLst>
        </pc:spChg>
        <pc:spChg chg="del">
          <ac:chgData name="Lucas Gallagher" userId="20174ebe-a15a-4a67-a74e-721f7fbe9a0a" providerId="ADAL" clId="{6B54881E-5C0D-4825-BCAE-58AED251C2FE}" dt="2022-02-24T23:26:44.270" v="2887" actId="478"/>
          <ac:spMkLst>
            <pc:docMk/>
            <pc:sldMk cId="3469219556" sldId="282"/>
            <ac:spMk id="54" creationId="{4766C747-0BF0-4470-B11E-3EB926157DF0}"/>
          </ac:spMkLst>
        </pc:spChg>
        <pc:spChg chg="del">
          <ac:chgData name="Lucas Gallagher" userId="20174ebe-a15a-4a67-a74e-721f7fbe9a0a" providerId="ADAL" clId="{6B54881E-5C0D-4825-BCAE-58AED251C2FE}" dt="2022-02-24T23:26:44.270" v="2887" actId="478"/>
          <ac:spMkLst>
            <pc:docMk/>
            <pc:sldMk cId="3469219556" sldId="282"/>
            <ac:spMk id="55" creationId="{11159459-2CB0-4596-B213-6CBC2C6AB986}"/>
          </ac:spMkLst>
        </pc:spChg>
        <pc:spChg chg="del">
          <ac:chgData name="Lucas Gallagher" userId="20174ebe-a15a-4a67-a74e-721f7fbe9a0a" providerId="ADAL" clId="{6B54881E-5C0D-4825-BCAE-58AED251C2FE}" dt="2022-02-24T23:26:46.949" v="2888" actId="478"/>
          <ac:spMkLst>
            <pc:docMk/>
            <pc:sldMk cId="3469219556" sldId="282"/>
            <ac:spMk id="64" creationId="{DE2A7798-51A8-417F-8FE1-038597ED9CB6}"/>
          </ac:spMkLst>
        </pc:spChg>
        <pc:spChg chg="del">
          <ac:chgData name="Lucas Gallagher" userId="20174ebe-a15a-4a67-a74e-721f7fbe9a0a" providerId="ADAL" clId="{6B54881E-5C0D-4825-BCAE-58AED251C2FE}" dt="2022-02-24T23:26:46.949" v="2888" actId="478"/>
          <ac:spMkLst>
            <pc:docMk/>
            <pc:sldMk cId="3469219556" sldId="282"/>
            <ac:spMk id="66" creationId="{F664B50E-7AD7-4BAF-AB6E-A51B8284D08F}"/>
          </ac:spMkLst>
        </pc:spChg>
        <pc:spChg chg="del">
          <ac:chgData name="Lucas Gallagher" userId="20174ebe-a15a-4a67-a74e-721f7fbe9a0a" providerId="ADAL" clId="{6B54881E-5C0D-4825-BCAE-58AED251C2FE}" dt="2022-02-24T23:26:46.949" v="2888" actId="478"/>
          <ac:spMkLst>
            <pc:docMk/>
            <pc:sldMk cId="3469219556" sldId="282"/>
            <ac:spMk id="67" creationId="{4856DBC7-F24F-46D4-9DF8-E407A01A3663}"/>
          </ac:spMkLst>
        </pc:spChg>
        <pc:spChg chg="mod">
          <ac:chgData name="Lucas Gallagher" userId="20174ebe-a15a-4a67-a74e-721f7fbe9a0a" providerId="ADAL" clId="{6B54881E-5C0D-4825-BCAE-58AED251C2FE}" dt="2022-02-24T23:27:09.949" v="2931" actId="20577"/>
          <ac:spMkLst>
            <pc:docMk/>
            <pc:sldMk cId="3469219556" sldId="282"/>
            <ac:spMk id="68" creationId="{C5FA7CD3-3D74-4CFD-9583-5C0DBF7FE782}"/>
          </ac:spMkLst>
        </pc:spChg>
        <pc:picChg chg="del">
          <ac:chgData name="Lucas Gallagher" userId="20174ebe-a15a-4a67-a74e-721f7fbe9a0a" providerId="ADAL" clId="{6B54881E-5C0D-4825-BCAE-58AED251C2FE}" dt="2022-02-24T23:26:44.270" v="2887" actId="478"/>
          <ac:picMkLst>
            <pc:docMk/>
            <pc:sldMk cId="3469219556" sldId="282"/>
            <ac:picMk id="4" creationId="{BFC79E91-321D-46D9-AAB6-BEDD27475972}"/>
          </ac:picMkLst>
        </pc:picChg>
        <pc:picChg chg="del">
          <ac:chgData name="Lucas Gallagher" userId="20174ebe-a15a-4a67-a74e-721f7fbe9a0a" providerId="ADAL" clId="{6B54881E-5C0D-4825-BCAE-58AED251C2FE}" dt="2022-02-24T23:26:44.270" v="2887" actId="478"/>
          <ac:picMkLst>
            <pc:docMk/>
            <pc:sldMk cId="3469219556" sldId="282"/>
            <ac:picMk id="20" creationId="{66BDA041-B7AD-4B78-8461-C0D8C734D756}"/>
          </ac:picMkLst>
        </pc:picChg>
        <pc:picChg chg="del">
          <ac:chgData name="Lucas Gallagher" userId="20174ebe-a15a-4a67-a74e-721f7fbe9a0a" providerId="ADAL" clId="{6B54881E-5C0D-4825-BCAE-58AED251C2FE}" dt="2022-02-24T23:26:44.270" v="2887" actId="478"/>
          <ac:picMkLst>
            <pc:docMk/>
            <pc:sldMk cId="3469219556" sldId="282"/>
            <ac:picMk id="39" creationId="{2794120B-0D03-4658-B0F9-E03F29513AAB}"/>
          </ac:picMkLst>
        </pc:picChg>
        <pc:picChg chg="del">
          <ac:chgData name="Lucas Gallagher" userId="20174ebe-a15a-4a67-a74e-721f7fbe9a0a" providerId="ADAL" clId="{6B54881E-5C0D-4825-BCAE-58AED251C2FE}" dt="2022-02-24T23:26:44.270" v="2887" actId="478"/>
          <ac:picMkLst>
            <pc:docMk/>
            <pc:sldMk cId="3469219556" sldId="282"/>
            <ac:picMk id="41" creationId="{D67A4ED0-090F-45AD-AF3F-4C04CF982163}"/>
          </ac:picMkLst>
        </pc:picChg>
        <pc:picChg chg="del">
          <ac:chgData name="Lucas Gallagher" userId="20174ebe-a15a-4a67-a74e-721f7fbe9a0a" providerId="ADAL" clId="{6B54881E-5C0D-4825-BCAE-58AED251C2FE}" dt="2022-02-24T23:26:44.270" v="2887" actId="478"/>
          <ac:picMkLst>
            <pc:docMk/>
            <pc:sldMk cId="3469219556" sldId="282"/>
            <ac:picMk id="43" creationId="{38418D98-84B6-44DD-B2F4-0F7661949CD4}"/>
          </ac:picMkLst>
        </pc:picChg>
        <pc:picChg chg="del">
          <ac:chgData name="Lucas Gallagher" userId="20174ebe-a15a-4a67-a74e-721f7fbe9a0a" providerId="ADAL" clId="{6B54881E-5C0D-4825-BCAE-58AED251C2FE}" dt="2022-02-24T23:26:44.270" v="2887" actId="478"/>
          <ac:picMkLst>
            <pc:docMk/>
            <pc:sldMk cId="3469219556" sldId="282"/>
            <ac:picMk id="45" creationId="{20B2ECF8-D675-4870-BFEC-B1C46D3872EE}"/>
          </ac:picMkLst>
        </pc:picChg>
        <pc:picChg chg="del">
          <ac:chgData name="Lucas Gallagher" userId="20174ebe-a15a-4a67-a74e-721f7fbe9a0a" providerId="ADAL" clId="{6B54881E-5C0D-4825-BCAE-58AED251C2FE}" dt="2022-02-24T23:26:44.270" v="2887" actId="478"/>
          <ac:picMkLst>
            <pc:docMk/>
            <pc:sldMk cId="3469219556" sldId="282"/>
            <ac:picMk id="51" creationId="{C74DFED6-38D0-467F-B5EE-D37A17C7A180}"/>
          </ac:picMkLst>
        </pc:picChg>
        <pc:picChg chg="del">
          <ac:chgData name="Lucas Gallagher" userId="20174ebe-a15a-4a67-a74e-721f7fbe9a0a" providerId="ADAL" clId="{6B54881E-5C0D-4825-BCAE-58AED251C2FE}" dt="2022-02-24T23:26:44.270" v="2887" actId="478"/>
          <ac:picMkLst>
            <pc:docMk/>
            <pc:sldMk cId="3469219556" sldId="282"/>
            <ac:picMk id="52" creationId="{403CCB10-941C-400E-8B99-978F9D52A5A9}"/>
          </ac:picMkLst>
        </pc:picChg>
        <pc:picChg chg="del">
          <ac:chgData name="Lucas Gallagher" userId="20174ebe-a15a-4a67-a74e-721f7fbe9a0a" providerId="ADAL" clId="{6B54881E-5C0D-4825-BCAE-58AED251C2FE}" dt="2022-02-24T23:26:44.270" v="2887" actId="478"/>
          <ac:picMkLst>
            <pc:docMk/>
            <pc:sldMk cId="3469219556" sldId="282"/>
            <ac:picMk id="56" creationId="{4F2A4F15-4809-49AD-8BB0-07E850C2180A}"/>
          </ac:picMkLst>
        </pc:picChg>
        <pc:picChg chg="add mod">
          <ac:chgData name="Lucas Gallagher" userId="20174ebe-a15a-4a67-a74e-721f7fbe9a0a" providerId="ADAL" clId="{6B54881E-5C0D-4825-BCAE-58AED251C2FE}" dt="2022-02-24T23:27:41.540" v="2940" actId="14100"/>
          <ac:picMkLst>
            <pc:docMk/>
            <pc:sldMk cId="3469219556" sldId="282"/>
            <ac:picMk id="1026" creationId="{F3E0A57D-2938-4A7F-B90F-3AFCC7995F3F}"/>
          </ac:picMkLst>
        </pc:picChg>
        <pc:cxnChg chg="del mod">
          <ac:chgData name="Lucas Gallagher" userId="20174ebe-a15a-4a67-a74e-721f7fbe9a0a" providerId="ADAL" clId="{6B54881E-5C0D-4825-BCAE-58AED251C2FE}" dt="2022-02-24T23:26:44.270" v="2887" actId="478"/>
          <ac:cxnSpMkLst>
            <pc:docMk/>
            <pc:sldMk cId="3469219556" sldId="282"/>
            <ac:cxnSpMk id="38" creationId="{0E3F5243-6E13-45ED-BEB0-63B8B1636EB9}"/>
          </ac:cxnSpMkLst>
        </pc:cxnChg>
        <pc:cxnChg chg="del mod">
          <ac:chgData name="Lucas Gallagher" userId="20174ebe-a15a-4a67-a74e-721f7fbe9a0a" providerId="ADAL" clId="{6B54881E-5C0D-4825-BCAE-58AED251C2FE}" dt="2022-02-24T23:26:44.270" v="2887" actId="478"/>
          <ac:cxnSpMkLst>
            <pc:docMk/>
            <pc:sldMk cId="3469219556" sldId="282"/>
            <ac:cxnSpMk id="57" creationId="{6B4CC236-6D8C-4215-9C81-C5B42066E58B}"/>
          </ac:cxnSpMkLst>
        </pc:cxnChg>
        <pc:cxnChg chg="del mod">
          <ac:chgData name="Lucas Gallagher" userId="20174ebe-a15a-4a67-a74e-721f7fbe9a0a" providerId="ADAL" clId="{6B54881E-5C0D-4825-BCAE-58AED251C2FE}" dt="2022-02-24T23:26:44.270" v="2887" actId="478"/>
          <ac:cxnSpMkLst>
            <pc:docMk/>
            <pc:sldMk cId="3469219556" sldId="282"/>
            <ac:cxnSpMk id="58" creationId="{BF110E07-C13B-4150-B610-8786BD25967E}"/>
          </ac:cxnSpMkLst>
        </pc:cxnChg>
      </pc:sldChg>
      <pc:sldChg chg="addSp delSp modSp add mod ord modNotesTx">
        <pc:chgData name="Lucas Gallagher" userId="20174ebe-a15a-4a67-a74e-721f7fbe9a0a" providerId="ADAL" clId="{6B54881E-5C0D-4825-BCAE-58AED251C2FE}" dt="2022-03-02T23:17:07.924" v="10817"/>
        <pc:sldMkLst>
          <pc:docMk/>
          <pc:sldMk cId="3213095782" sldId="283"/>
        </pc:sldMkLst>
        <pc:spChg chg="del">
          <ac:chgData name="Lucas Gallagher" userId="20174ebe-a15a-4a67-a74e-721f7fbe9a0a" providerId="ADAL" clId="{6B54881E-5C0D-4825-BCAE-58AED251C2FE}" dt="2022-03-01T15:01:12.237" v="4703" actId="478"/>
          <ac:spMkLst>
            <pc:docMk/>
            <pc:sldMk cId="3213095782" sldId="283"/>
            <ac:spMk id="2" creationId="{BDE5C4FE-E2DE-43CA-A835-45F5CBCD58A2}"/>
          </ac:spMkLst>
        </pc:spChg>
        <pc:spChg chg="add del mod">
          <ac:chgData name="Lucas Gallagher" userId="20174ebe-a15a-4a67-a74e-721f7fbe9a0a" providerId="ADAL" clId="{6B54881E-5C0D-4825-BCAE-58AED251C2FE}" dt="2022-03-01T15:14:31.502" v="4820" actId="478"/>
          <ac:spMkLst>
            <pc:docMk/>
            <pc:sldMk cId="3213095782" sldId="283"/>
            <ac:spMk id="21" creationId="{BD9C7A23-4F74-4EE4-9A72-B22CC022654B}"/>
          </ac:spMkLst>
        </pc:spChg>
        <pc:spChg chg="add mod">
          <ac:chgData name="Lucas Gallagher" userId="20174ebe-a15a-4a67-a74e-721f7fbe9a0a" providerId="ADAL" clId="{6B54881E-5C0D-4825-BCAE-58AED251C2FE}" dt="2022-03-01T15:14:39.455" v="4823" actId="207"/>
          <ac:spMkLst>
            <pc:docMk/>
            <pc:sldMk cId="3213095782" sldId="283"/>
            <ac:spMk id="23" creationId="{90AB0DA8-8448-4933-BDC5-DED92DEBE551}"/>
          </ac:spMkLst>
        </pc:spChg>
        <pc:picChg chg="del">
          <ac:chgData name="Lucas Gallagher" userId="20174ebe-a15a-4a67-a74e-721f7fbe9a0a" providerId="ADAL" clId="{6B54881E-5C0D-4825-BCAE-58AED251C2FE}" dt="2022-02-28T21:01:19.965" v="2964" actId="478"/>
          <ac:picMkLst>
            <pc:docMk/>
            <pc:sldMk cId="3213095782" sldId="283"/>
            <ac:picMk id="6" creationId="{17C2503F-2C7D-459B-B305-52A6BD36A652}"/>
          </ac:picMkLst>
        </pc:picChg>
        <pc:picChg chg="mod">
          <ac:chgData name="Lucas Gallagher" userId="20174ebe-a15a-4a67-a74e-721f7fbe9a0a" providerId="ADAL" clId="{6B54881E-5C0D-4825-BCAE-58AED251C2FE}" dt="2022-02-28T22:00:18.567" v="3028" actId="1076"/>
          <ac:picMkLst>
            <pc:docMk/>
            <pc:sldMk cId="3213095782" sldId="283"/>
            <ac:picMk id="20" creationId="{66BDA041-B7AD-4B78-8461-C0D8C734D756}"/>
          </ac:picMkLst>
        </pc:picChg>
        <pc:picChg chg="add del mod">
          <ac:chgData name="Lucas Gallagher" userId="20174ebe-a15a-4a67-a74e-721f7fbe9a0a" providerId="ADAL" clId="{6B54881E-5C0D-4825-BCAE-58AED251C2FE}" dt="2022-03-01T15:14:31.502" v="4820" actId="478"/>
          <ac:picMkLst>
            <pc:docMk/>
            <pc:sldMk cId="3213095782" sldId="283"/>
            <ac:picMk id="22" creationId="{E23DA294-4D3A-490C-B426-8C85EE173EBB}"/>
          </ac:picMkLst>
        </pc:picChg>
        <pc:picChg chg="add mod">
          <ac:chgData name="Lucas Gallagher" userId="20174ebe-a15a-4a67-a74e-721f7fbe9a0a" providerId="ADAL" clId="{6B54881E-5C0D-4825-BCAE-58AED251C2FE}" dt="2022-03-01T15:14:34.919" v="4822" actId="207"/>
          <ac:picMkLst>
            <pc:docMk/>
            <pc:sldMk cId="3213095782" sldId="283"/>
            <ac:picMk id="24" creationId="{7D610DB6-7CC5-4523-A89F-E1BB2EA94E32}"/>
          </ac:picMkLst>
        </pc:picChg>
        <pc:picChg chg="del">
          <ac:chgData name="Lucas Gallagher" userId="20174ebe-a15a-4a67-a74e-721f7fbe9a0a" providerId="ADAL" clId="{6B54881E-5C0D-4825-BCAE-58AED251C2FE}" dt="2022-03-01T15:01:12.237" v="4703" actId="478"/>
          <ac:picMkLst>
            <pc:docMk/>
            <pc:sldMk cId="3213095782" sldId="283"/>
            <ac:picMk id="39" creationId="{2794120B-0D03-4658-B0F9-E03F29513AAB}"/>
          </ac:picMkLst>
        </pc:picChg>
        <pc:cxnChg chg="mod">
          <ac:chgData name="Lucas Gallagher" userId="20174ebe-a15a-4a67-a74e-721f7fbe9a0a" providerId="ADAL" clId="{6B54881E-5C0D-4825-BCAE-58AED251C2FE}" dt="2022-02-28T22:00:18.567" v="3028" actId="1076"/>
          <ac:cxnSpMkLst>
            <pc:docMk/>
            <pc:sldMk cId="3213095782" sldId="283"/>
            <ac:cxnSpMk id="28" creationId="{F5D62CC5-C64A-400D-A5B5-0337D7D3CE73}"/>
          </ac:cxnSpMkLst>
        </pc:cxnChg>
        <pc:cxnChg chg="mod">
          <ac:chgData name="Lucas Gallagher" userId="20174ebe-a15a-4a67-a74e-721f7fbe9a0a" providerId="ADAL" clId="{6B54881E-5C0D-4825-BCAE-58AED251C2FE}" dt="2022-02-28T22:00:18.567" v="3028" actId="1076"/>
          <ac:cxnSpMkLst>
            <pc:docMk/>
            <pc:sldMk cId="3213095782" sldId="283"/>
            <ac:cxnSpMk id="38" creationId="{0E3F5243-6E13-45ED-BEB0-63B8B1636EB9}"/>
          </ac:cxnSpMkLst>
        </pc:cxnChg>
        <pc:cxnChg chg="mod">
          <ac:chgData name="Lucas Gallagher" userId="20174ebe-a15a-4a67-a74e-721f7fbe9a0a" providerId="ADAL" clId="{6B54881E-5C0D-4825-BCAE-58AED251C2FE}" dt="2022-02-28T22:00:18.567" v="3028" actId="1076"/>
          <ac:cxnSpMkLst>
            <pc:docMk/>
            <pc:sldMk cId="3213095782" sldId="283"/>
            <ac:cxnSpMk id="63" creationId="{89CCFD8C-1125-463A-8E28-2432966AE69F}"/>
          </ac:cxnSpMkLst>
        </pc:cxnChg>
      </pc:sldChg>
      <pc:sldChg chg="add del ord">
        <pc:chgData name="Lucas Gallagher" userId="20174ebe-a15a-4a67-a74e-721f7fbe9a0a" providerId="ADAL" clId="{6B54881E-5C0D-4825-BCAE-58AED251C2FE}" dt="2022-02-24T23:27:55.500" v="2947" actId="2696"/>
        <pc:sldMkLst>
          <pc:docMk/>
          <pc:sldMk cId="3611578169" sldId="283"/>
        </pc:sldMkLst>
      </pc:sldChg>
      <pc:sldMasterChg chg="delSp mod">
        <pc:chgData name="Lucas Gallagher" userId="20174ebe-a15a-4a67-a74e-721f7fbe9a0a" providerId="ADAL" clId="{6B54881E-5C0D-4825-BCAE-58AED251C2FE}" dt="2022-02-23T19:55:59.509" v="273" actId="33475"/>
        <pc:sldMasterMkLst>
          <pc:docMk/>
          <pc:sldMasterMk cId="82855549" sldId="2147483672"/>
        </pc:sldMasterMkLst>
        <pc:spChg chg="del">
          <ac:chgData name="Lucas Gallagher" userId="20174ebe-a15a-4a67-a74e-721f7fbe9a0a" providerId="ADAL" clId="{6B54881E-5C0D-4825-BCAE-58AED251C2FE}" dt="2022-02-23T19:55:59.509" v="273" actId="33475"/>
          <ac:spMkLst>
            <pc:docMk/>
            <pc:sldMasterMk cId="82855549" sldId="2147483672"/>
            <ac:spMk id="8" creationId="{F47B89B9-9A21-4DB8-9E84-3EEF783E9958}"/>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2022-02-28</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2022-02-28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Good afternoon!  I'm Lucas Gallagher, Security Architect with Foot Locker, </a:t>
            </a:r>
          </a:p>
          <a:p>
            <a:r>
              <a:rPr lang="en-US" sz="1800" dirty="0">
                <a:effectLst/>
                <a:latin typeface="Calibri" panose="020F0502020204030204" pitchFamily="34" charset="0"/>
              </a:rPr>
              <a:t>and today I'll be talking about </a:t>
            </a:r>
            <a:r>
              <a:rPr lang="en-US" sz="1800" b="1" dirty="0">
                <a:effectLst/>
                <a:latin typeface="Calibri" panose="020F0502020204030204" pitchFamily="34" charset="0"/>
              </a:rPr>
              <a:t>securing serverless technologies</a:t>
            </a:r>
            <a:r>
              <a:rPr lang="en-US" sz="1800" dirty="0">
                <a:effectLst/>
                <a:latin typeface="Calibri" panose="020F0502020204030204" pitchFamily="34" charset="0"/>
              </a:rPr>
              <a:t>.  </a:t>
            </a:r>
          </a:p>
          <a:p>
            <a:endParaRPr lang="en-US" sz="1800" dirty="0">
              <a:effectLst/>
              <a:latin typeface="Calibri" panose="020F0502020204030204" pitchFamily="34" charset="0"/>
            </a:endParaRPr>
          </a:p>
          <a:p>
            <a:r>
              <a:rPr lang="en-US" sz="1800" dirty="0">
                <a:effectLst/>
                <a:latin typeface="Calibri" panose="020F0502020204030204" pitchFamily="34" charset="0"/>
              </a:rPr>
              <a:t>I confess, it's a bit strange to be presenting in person—to real people!  </a:t>
            </a:r>
          </a:p>
          <a:p>
            <a:r>
              <a:rPr lang="en-US" sz="1800" dirty="0">
                <a:effectLst/>
                <a:latin typeface="Calibri" panose="020F0502020204030204" pitchFamily="34" charset="0"/>
              </a:rPr>
              <a:t>It’s a welcome change, but they didn't tell me where the button to disable video in case I have to sneeze, or eat a few chips.</a:t>
            </a:r>
          </a:p>
          <a:p>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LEAD-IN 	As the technology that we are highlighting here, let's talk in brief about </a:t>
            </a:r>
            <a:r>
              <a:rPr lang="en-US" sz="1800" b="1" dirty="0">
                <a:effectLst/>
                <a:latin typeface="Calibri" panose="020F0502020204030204" pitchFamily="34" charset="0"/>
              </a:rPr>
              <a:t>[X]</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Are secrets kept in code?</a:t>
            </a:r>
          </a:p>
          <a:p>
            <a:endParaRPr lang="en-US" dirty="0"/>
          </a:p>
          <a:p>
            <a:r>
              <a:rPr lang="en-US" dirty="0"/>
              <a:t>I love serverless, so I talk about the benefits a lot.  One of those benefits is how simple it is to configure and deploy using code.  In the case of an Azure Web App you can literally, from the portal, point to a GitHub repo and it will provision the build process to pull the code and populate the web app.  What if that is a public GitHub repo?  And connection strings for the DB are in the code, or secrets for the API?</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626277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A web app or function may </a:t>
            </a:r>
            <a:r>
              <a:rPr lang="en-US" sz="1800" b="1" i="0" dirty="0">
                <a:effectLst/>
                <a:latin typeface="Calibri" panose="020F0502020204030204" pitchFamily="34" charset="0"/>
              </a:rPr>
              <a:t>appropriately</a:t>
            </a:r>
            <a:r>
              <a:rPr lang="en-US" sz="1800" dirty="0">
                <a:effectLst/>
                <a:latin typeface="Calibri" panose="020F0502020204030204" pitchFamily="34" charset="0"/>
              </a:rPr>
              <a:t> be capable of doing a lot--but should </a:t>
            </a:r>
            <a:r>
              <a:rPr lang="en-US" sz="1800" b="1" dirty="0">
                <a:effectLst/>
                <a:latin typeface="Calibri" panose="020F0502020204030204" pitchFamily="34" charset="0"/>
              </a:rPr>
              <a:t>everyone</a:t>
            </a:r>
            <a:r>
              <a:rPr lang="en-US" sz="1800" dirty="0">
                <a:effectLst/>
                <a:latin typeface="Calibri" panose="020F0502020204030204" pitchFamily="34" charset="0"/>
              </a:rPr>
              <a:t> who can operate that web app be able to do everything?  Does your web app have roles included?  </a:t>
            </a:r>
          </a:p>
          <a:p>
            <a:r>
              <a:rPr lang="en-US" sz="1800" dirty="0">
                <a:effectLst/>
                <a:latin typeface="Calibri" panose="020F0502020204030204" pitchFamily="34" charset="0"/>
              </a:rPr>
              <a:t>Back to </a:t>
            </a:r>
            <a:r>
              <a:rPr lang="en-US" sz="1800" b="1" dirty="0">
                <a:effectLst/>
                <a:latin typeface="Calibri" panose="020F0502020204030204" pitchFamily="34" charset="0"/>
              </a:rPr>
              <a:t>principle of least privilege</a:t>
            </a:r>
          </a:p>
          <a:p>
            <a:endParaRPr lang="en-US" sz="1800" b="1" dirty="0">
              <a:effectLst/>
              <a:latin typeface="Calibri" panose="020F0502020204030204" pitchFamily="34" charset="0"/>
            </a:endParaRPr>
          </a:p>
          <a:p>
            <a:r>
              <a:rPr lang="en-US" sz="1800" dirty="0">
                <a:effectLst/>
                <a:latin typeface="Calibri" panose="020F0502020204030204" pitchFamily="34" charset="0"/>
              </a:rPr>
              <a:t>You may be thinking 'wait a minute, those are all issues for normal, server-based web apps.  This is all </a:t>
            </a:r>
            <a:r>
              <a:rPr lang="en-US" sz="1800" b="1" dirty="0">
                <a:effectLst/>
                <a:latin typeface="Calibri" panose="020F0502020204030204" pitchFamily="34" charset="0"/>
              </a:rPr>
              <a:t>secure application development 101</a:t>
            </a:r>
            <a:r>
              <a:rPr lang="en-US" sz="1800" dirty="0">
                <a:effectLst/>
                <a:latin typeface="Calibri" panose="020F0502020204030204" pitchFamily="34" charset="0"/>
              </a:rPr>
              <a:t>'--and you are right– (though again serverless component in isolation = more attack surfaces.</a:t>
            </a:r>
          </a:p>
          <a:p>
            <a:endParaRPr lang="en-US" sz="1800" dirty="0">
              <a:effectLst/>
              <a:latin typeface="Calibri" panose="020F0502020204030204" pitchFamily="34" charset="0"/>
            </a:endParaRPr>
          </a:p>
          <a:p>
            <a:r>
              <a:rPr lang="en-US" sz="1800" dirty="0">
                <a:effectLst/>
                <a:latin typeface="Calibri" panose="020F0502020204030204" pitchFamily="34" charset="0"/>
              </a:rPr>
              <a:t>What sets serverless apart isn't the types of vulnerabilities--it is how easily serverless can be deployed w/o governance.  As a service.  And as with anything lacking governance, we are now talking </a:t>
            </a:r>
            <a:r>
              <a:rPr lang="en-US" sz="1800">
                <a:effectLst/>
                <a:latin typeface="Calibri" panose="020F0502020204030204" pitchFamily="34" charset="0"/>
              </a:rPr>
              <a:t>about </a:t>
            </a:r>
            <a:r>
              <a:rPr lang="en-US" sz="1800" b="1">
                <a:effectLst/>
                <a:latin typeface="Calibri" panose="020F0502020204030204" pitchFamily="34" charset="0"/>
              </a:rPr>
              <a:t>[X]</a:t>
            </a:r>
            <a:r>
              <a:rPr lang="en-US" sz="1800">
                <a:effectLst/>
                <a:latin typeface="Calibri" panose="020F0502020204030204" pitchFamily="34" charset="0"/>
              </a:rPr>
              <a:t> </a:t>
            </a:r>
            <a:r>
              <a:rPr lang="en-US" sz="1800" dirty="0">
                <a:effectLst/>
                <a:latin typeface="Calibri" panose="020F0502020204030204" pitchFamily="34" charset="0"/>
              </a:rPr>
              <a:t>shadow IT.</a:t>
            </a:r>
            <a:endParaRPr lang="en-US" b="1"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2258226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We've all heard the term 'Shadow IT'.   It's </a:t>
            </a:r>
            <a:r>
              <a:rPr lang="en-US" sz="1800" b="1" dirty="0">
                <a:effectLst/>
                <a:latin typeface="Calibri" panose="020F0502020204030204" pitchFamily="34" charset="0"/>
              </a:rPr>
              <a:t>unmanaged IT</a:t>
            </a:r>
            <a:r>
              <a:rPr lang="en-US" sz="1800" dirty="0">
                <a:effectLst/>
                <a:latin typeface="Calibri" panose="020F0502020204030204" pitchFamily="34" charset="0"/>
              </a:rPr>
              <a:t>--unmanaged technology.  And Shadow IT represents the worst kind of attack surface—the kind you don’t know about.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used to be </a:t>
            </a:r>
            <a:r>
              <a:rPr lang="en-US" sz="1800" b="1" dirty="0">
                <a:effectLst/>
                <a:latin typeface="Calibri" panose="020F0502020204030204" pitchFamily="34" charset="0"/>
              </a:rPr>
              <a:t>Desktop </a:t>
            </a:r>
            <a:r>
              <a:rPr lang="en-US" sz="1800" dirty="0">
                <a:effectLst/>
                <a:latin typeface="Calibri" panose="020F0502020204030204" pitchFamily="34" charset="0"/>
              </a:rPr>
              <a:t>an employee brought in to play music for the office.  Plug it in - </a:t>
            </a:r>
            <a:r>
              <a:rPr lang="en-US" sz="1800" b="1" dirty="0">
                <a:effectLst/>
                <a:latin typeface="Calibri" panose="020F0502020204030204" pitchFamily="34" charset="0"/>
              </a:rPr>
              <a:t>an ethernet wall jack: </a:t>
            </a:r>
            <a:r>
              <a:rPr lang="en-US" sz="1800" dirty="0">
                <a:effectLst/>
                <a:latin typeface="Calibri" panose="020F0502020204030204" pitchFamily="34" charset="0"/>
              </a:rPr>
              <a:t>they get music, you get an unmanaged device on the network.</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now can be a </a:t>
            </a:r>
            <a:r>
              <a:rPr lang="en-US" sz="1800" b="1" dirty="0">
                <a:effectLst/>
                <a:latin typeface="Calibri" panose="020F0502020204030204" pitchFamily="34" charset="0"/>
              </a:rPr>
              <a:t>dept w/credit card</a:t>
            </a:r>
            <a:r>
              <a:rPr lang="en-US" sz="1800" dirty="0">
                <a:effectLst/>
                <a:latin typeface="Calibri" panose="020F0502020204030204" pitchFamily="34" charset="0"/>
              </a:rPr>
              <a:t> starting an Azure sub, putting company data in a SQL DB.  Or an existing </a:t>
            </a:r>
            <a:r>
              <a:rPr lang="en-US" sz="1800" dirty="0" err="1">
                <a:effectLst/>
                <a:latin typeface="Calibri" panose="020F0502020204030204" pitchFamily="34" charset="0"/>
              </a:rPr>
              <a:t>Azu</a:t>
            </a:r>
            <a:r>
              <a:rPr lang="en-US" sz="1800" dirty="0">
                <a:effectLst/>
                <a:latin typeface="Calibri" panose="020F0502020204030204" pitchFamily="34" charset="0"/>
              </a:rPr>
              <a:t> sub connected to your on prem, with an engineer who creates and hands off a function app for a dev to play with this cool new tech.</a:t>
            </a:r>
          </a:p>
          <a:p>
            <a:endParaRPr lang="en-US" dirty="0"/>
          </a:p>
          <a:p>
            <a:r>
              <a:rPr lang="en-US" dirty="0"/>
              <a:t>New technology brings new security concerns—new attack surface.  Even if it is just in the form of new avenues for the same old techniques.  So for a biz/non-profit </a:t>
            </a:r>
            <a:r>
              <a:rPr lang="en-US" b="1" dirty="0"/>
              <a:t>when</a:t>
            </a:r>
            <a:r>
              <a:rPr lang="en-US" dirty="0"/>
              <a:t> </a:t>
            </a:r>
            <a:r>
              <a:rPr lang="en-US" b="1" dirty="0"/>
              <a:t>New Tech, what are the options?</a:t>
            </a:r>
          </a:p>
          <a:p>
            <a:endParaRPr lang="en-US" dirty="0"/>
          </a:p>
          <a:p>
            <a:r>
              <a:rPr lang="en-US" b="1" dirty="0"/>
              <a:t>Prevent</a:t>
            </a:r>
            <a:r>
              <a:rPr lang="en-US" dirty="0"/>
              <a:t> (new, not yet used, any use = shadow IT so prohibit)</a:t>
            </a:r>
          </a:p>
          <a:p>
            <a:r>
              <a:rPr lang="en-US" b="1" dirty="0"/>
              <a:t>Implement now</a:t>
            </a:r>
            <a:r>
              <a:rPr lang="en-US" dirty="0"/>
              <a:t>, figure it as you go, pay the piper later.  Security comes after.  After five departments deployed serverless in 3 different cloud providers, someone (hopefully someone internal to the org and not Brian Krebs).  Then there is the scramble to develop a standard and everyone undergoes painful process of aligning to the standard along with all the rework that entails (and that is frankly a best case scenario, because the alternative is the risk of missing something that could lead to a breach).  </a:t>
            </a:r>
          </a:p>
          <a:p>
            <a:r>
              <a:rPr lang="en-US" b="1" dirty="0"/>
              <a:t>Secure by Design</a:t>
            </a:r>
            <a:r>
              <a:rPr lang="en-US" dirty="0"/>
              <a:t> - </a:t>
            </a:r>
            <a:r>
              <a:rPr lang="en-US" sz="1800" dirty="0">
                <a:effectLst/>
                <a:latin typeface="Calibri" panose="020F0502020204030204" pitchFamily="34" charset="0"/>
              </a:rPr>
              <a:t>security (whether dedicated </a:t>
            </a:r>
            <a:r>
              <a:rPr lang="en-US" sz="1800" b="1" dirty="0">
                <a:effectLst/>
                <a:latin typeface="Calibri" panose="020F0502020204030204" pitchFamily="34" charset="0"/>
              </a:rPr>
              <a:t>personnel</a:t>
            </a:r>
            <a:r>
              <a:rPr lang="en-US" sz="1800" dirty="0">
                <a:effectLst/>
                <a:latin typeface="Calibri" panose="020F0502020204030204" pitchFamily="34" charset="0"/>
              </a:rPr>
              <a:t> or simply </a:t>
            </a:r>
            <a:r>
              <a:rPr lang="en-US" sz="1800" b="1" dirty="0">
                <a:effectLst/>
                <a:latin typeface="Calibri" panose="020F0502020204030204" pitchFamily="34" charset="0"/>
              </a:rPr>
              <a:t>considerations</a:t>
            </a:r>
            <a:r>
              <a:rPr lang="en-US" sz="1800" dirty="0">
                <a:effectLst/>
                <a:latin typeface="Calibri" panose="020F0502020204030204" pitchFamily="34" charset="0"/>
              </a:rPr>
              <a:t>) is part of the adoption of a technology, and secure standards, design patterns, and templates are created</a:t>
            </a:r>
          </a:p>
          <a:p>
            <a:r>
              <a:rPr lang="en-US" sz="1800" dirty="0">
                <a:effectLst/>
                <a:latin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879471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Hear me on this: as a business or nonprofit, you need to get ahead of new technologies to reap the benefits and avoid the risks—and people are the key.  you need either </a:t>
            </a:r>
            <a:r>
              <a:rPr lang="en-US" sz="1800" b="1" dirty="0">
                <a:effectLst/>
                <a:latin typeface="Calibri" panose="020F0502020204030204" pitchFamily="34" charset="0"/>
              </a:rPr>
              <a:t>technology-minded security</a:t>
            </a:r>
            <a:r>
              <a:rPr lang="en-US" sz="1800" dirty="0">
                <a:effectLst/>
                <a:latin typeface="Calibri" panose="020F0502020204030204" pitchFamily="34" charset="0"/>
              </a:rPr>
              <a:t> folks, or </a:t>
            </a:r>
            <a:r>
              <a:rPr lang="en-US" sz="1800" b="1" dirty="0">
                <a:effectLst/>
                <a:latin typeface="Calibri" panose="020F0502020204030204" pitchFamily="34" charset="0"/>
              </a:rPr>
              <a:t>security-minded technology</a:t>
            </a:r>
            <a:r>
              <a:rPr lang="en-US" sz="1800" dirty="0">
                <a:effectLst/>
                <a:latin typeface="Calibri" panose="020F0502020204030204" pitchFamily="34" charset="0"/>
              </a:rPr>
              <a:t> folks.  A group who evaluate the new tech for your company, with the passion, ability, and time to think ahead.  This could be a practice area, center of excellence, guild, tiger team—whatever the term you want to wrap around it.</a:t>
            </a:r>
          </a:p>
          <a:p>
            <a:endParaRPr lang="en-US" sz="1800" dirty="0">
              <a:effectLst/>
              <a:latin typeface="Calibri" panose="020F0502020204030204" pitchFamily="34" charset="0"/>
            </a:endParaRPr>
          </a:p>
          <a:p>
            <a:r>
              <a:rPr lang="en-US" sz="1800" dirty="0">
                <a:effectLst/>
                <a:latin typeface="Calibri" panose="020F0502020204030204" pitchFamily="34" charset="0"/>
              </a:rPr>
              <a:t>They need to create governance </a:t>
            </a:r>
            <a:r>
              <a:rPr lang="en-US" sz="1800" b="1" dirty="0">
                <a:effectLst/>
                <a:latin typeface="Calibri" panose="020F0502020204030204" pitchFamily="34" charset="0"/>
              </a:rPr>
              <a:t>[X] </a:t>
            </a:r>
            <a:r>
              <a:rPr lang="en-US" sz="1800" dirty="0">
                <a:effectLst/>
                <a:latin typeface="Calibri" panose="020F0502020204030204" pitchFamily="34" charset="0"/>
              </a:rPr>
              <a:t>around these technologies: what is appropriate use, what is misuse, define what appropriate use looks like</a:t>
            </a:r>
          </a:p>
          <a:p>
            <a:endParaRPr lang="en-US" sz="1800" dirty="0">
              <a:effectLst/>
              <a:latin typeface="Calibri" panose="020F0502020204030204" pitchFamily="34" charset="0"/>
            </a:endParaRPr>
          </a:p>
          <a:p>
            <a:r>
              <a:rPr lang="en-US" sz="1800" dirty="0">
                <a:effectLst/>
                <a:latin typeface="Calibri" panose="020F0502020204030204" pitchFamily="34" charset="0"/>
              </a:rPr>
              <a:t>and how inappropriate use will be </a:t>
            </a:r>
            <a:r>
              <a:rPr lang="en-US" sz="1800" b="1" dirty="0">
                <a:effectLst/>
                <a:latin typeface="Calibri" panose="020F0502020204030204" pitchFamily="34" charset="0"/>
              </a:rPr>
              <a:t>[X] </a:t>
            </a:r>
            <a:r>
              <a:rPr lang="en-US" sz="1800" dirty="0">
                <a:effectLst/>
                <a:latin typeface="Calibri" panose="020F0502020204030204" pitchFamily="34" charset="0"/>
              </a:rPr>
              <a:t>prevented or </a:t>
            </a:r>
            <a:r>
              <a:rPr lang="en-US" sz="1800" b="1" dirty="0">
                <a:effectLst/>
                <a:latin typeface="Calibri" panose="020F0502020204030204" pitchFamily="34" charset="0"/>
              </a:rPr>
              <a:t>[X] </a:t>
            </a:r>
            <a:r>
              <a:rPr lang="en-US" sz="1800" dirty="0">
                <a:effectLst/>
                <a:latin typeface="Calibri" panose="020F0502020204030204" pitchFamily="34" charset="0"/>
              </a:rPr>
              <a:t>detected. Policy and Controls to address each of those attacker opportunities, and reduce or mitigate your attack surface.  Not blocker, AND to help with adoption!  To provide guidance, templates, example deployments to let serverless have the greatest impact and benefit possible. </a:t>
            </a:r>
            <a:r>
              <a:rPr lang="en-US" sz="1800" b="1" dirty="0">
                <a:effectLst/>
                <a:latin typeface="Calibri" panose="020F0502020204030204" pitchFamily="34" charset="0"/>
              </a:rPr>
              <a:t>Serverless is awesome.  Make sure it serves you, not your adversaries.</a:t>
            </a:r>
            <a:endParaRPr lang="en-US" b="1"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3201716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rPr>
              <a:t>'Serverless’</a:t>
            </a:r>
            <a:r>
              <a:rPr lang="en-US" sz="1800" dirty="0">
                <a:effectLst/>
                <a:latin typeface="Calibri" panose="020F0502020204030204" pitchFamily="34" charset="0"/>
              </a:rPr>
              <a:t> -</a:t>
            </a:r>
            <a:r>
              <a:rPr lang="en-US" sz="1800" b="1" dirty="0">
                <a:effectLst/>
                <a:latin typeface="Calibri" panose="020F0502020204030204" pitchFamily="34" charset="0"/>
              </a:rPr>
              <a:t>serverless compute</a:t>
            </a:r>
            <a:r>
              <a:rPr lang="en-US" sz="1800" dirty="0">
                <a:effectLst/>
                <a:latin typeface="Calibri" panose="020F0502020204030204" pitchFamily="34" charset="0"/>
              </a:rPr>
              <a:t> in a nutshell is a platform that allows code or operations to be performed </a:t>
            </a:r>
            <a:r>
              <a:rPr lang="en-US" sz="1800" b="1" dirty="0">
                <a:effectLst/>
                <a:latin typeface="Calibri" panose="020F0502020204030204" pitchFamily="34" charset="0"/>
              </a:rPr>
              <a:t>without knowledge of underlying infrastructure</a:t>
            </a:r>
          </a:p>
          <a:p>
            <a:r>
              <a:rPr lang="en-US" sz="1800" dirty="0">
                <a:effectLst/>
                <a:latin typeface="Calibri" panose="020F0502020204030204" pitchFamily="34" charset="0"/>
              </a:rPr>
              <a:t>w/o having to worry about or maintain </a:t>
            </a:r>
            <a:r>
              <a:rPr lang="en-US" sz="1800" b="1" dirty="0">
                <a:effectLst/>
                <a:latin typeface="Calibri" panose="020F0502020204030204" pitchFamily="34" charset="0"/>
              </a:rPr>
              <a:t>hardware</a:t>
            </a:r>
            <a:r>
              <a:rPr lang="en-US" sz="1800" dirty="0">
                <a:effectLst/>
                <a:latin typeface="Calibri" panose="020F0502020204030204" pitchFamily="34" charset="0"/>
              </a:rPr>
              <a:t>, </a:t>
            </a:r>
            <a:r>
              <a:rPr lang="en-US" sz="1800" b="1" dirty="0">
                <a:effectLst/>
                <a:latin typeface="Calibri" panose="020F0502020204030204" pitchFamily="34" charset="0"/>
              </a:rPr>
              <a:t>operating system</a:t>
            </a:r>
            <a:r>
              <a:rPr lang="en-US" sz="1800" dirty="0">
                <a:effectLst/>
                <a:latin typeface="Calibri" panose="020F0502020204030204" pitchFamily="34" charset="0"/>
              </a:rPr>
              <a:t>, </a:t>
            </a:r>
            <a:r>
              <a:rPr lang="en-US" sz="1800" b="1" dirty="0">
                <a:effectLst/>
                <a:latin typeface="Calibri" panose="020F0502020204030204" pitchFamily="34" charset="0"/>
              </a:rPr>
              <a:t>dependencies</a:t>
            </a:r>
            <a:r>
              <a:rPr lang="en-US" sz="1800" dirty="0">
                <a:effectLst/>
                <a:latin typeface="Calibri" panose="020F0502020204030204" pitchFamily="34" charset="0"/>
              </a:rPr>
              <a:t>, or even </a:t>
            </a:r>
            <a:r>
              <a:rPr lang="en-US" sz="1800" b="1" dirty="0">
                <a:effectLst/>
                <a:latin typeface="Calibri" panose="020F0502020204030204" pitchFamily="34" charset="0"/>
              </a:rPr>
              <a:t>software</a:t>
            </a:r>
            <a:r>
              <a:rPr lang="en-US" sz="1800" dirty="0">
                <a:effectLst/>
                <a:latin typeface="Calibri" panose="020F0502020204030204" pitchFamily="34" charset="0"/>
              </a:rPr>
              <a:t> in many cases.</a:t>
            </a:r>
          </a:p>
          <a:p>
            <a:endParaRPr lang="en-US" sz="1800" dirty="0">
              <a:effectLst/>
              <a:latin typeface="Calibri" panose="020F0502020204030204" pitchFamily="34" charset="0"/>
            </a:endParaRPr>
          </a:p>
          <a:p>
            <a:r>
              <a:rPr lang="en-US" sz="1800" dirty="0">
                <a:effectLst/>
                <a:latin typeface="Calibri" panose="020F0502020204030204" pitchFamily="34" charset="0"/>
              </a:rPr>
              <a:t>Popularized by </a:t>
            </a:r>
            <a:r>
              <a:rPr lang="en-US" sz="1800" b="1" dirty="0">
                <a:effectLst/>
                <a:latin typeface="Calibri" panose="020F0502020204030204" pitchFamily="34" charset="0"/>
              </a:rPr>
              <a:t>AWS's Lambda</a:t>
            </a:r>
            <a:r>
              <a:rPr lang="en-US" sz="1800" dirty="0">
                <a:effectLst/>
                <a:latin typeface="Calibri" panose="020F0502020204030204" pitchFamily="34" charset="0"/>
              </a:rPr>
              <a:t>, allows code-&gt;upload-&gt;Lambda </a:t>
            </a:r>
            <a:r>
              <a:rPr lang="en-US" sz="1800" dirty="0" err="1">
                <a:effectLst/>
                <a:latin typeface="Calibri" panose="020F0502020204030204" pitchFamily="34" charset="0"/>
              </a:rPr>
              <a:t>func</a:t>
            </a:r>
            <a:r>
              <a:rPr lang="en-US" sz="1800" dirty="0">
                <a:effectLst/>
                <a:latin typeface="Calibri" panose="020F0502020204030204" pitchFamily="34" charset="0"/>
              </a:rPr>
              <a:t>-&gt;run w/defined </a:t>
            </a:r>
            <a:r>
              <a:rPr lang="en-US" sz="1800" b="1" dirty="0">
                <a:effectLst/>
                <a:latin typeface="Calibri" panose="020F0502020204030204" pitchFamily="34" charset="0"/>
              </a:rPr>
              <a:t>trigger</a:t>
            </a:r>
            <a:r>
              <a:rPr lang="en-US" sz="1800" dirty="0">
                <a:effectLst/>
                <a:latin typeface="Calibri" panose="020F0502020204030204" pitchFamily="34" charset="0"/>
              </a:rPr>
              <a:t>. 'Functions as a Service' or </a:t>
            </a:r>
            <a:r>
              <a:rPr lang="en-US" sz="1800" b="1" dirty="0" err="1">
                <a:effectLst/>
                <a:latin typeface="Calibri" panose="020F0502020204030204" pitchFamily="34" charset="0"/>
              </a:rPr>
              <a:t>FaaS</a:t>
            </a:r>
            <a:r>
              <a:rPr lang="en-US" sz="1800" b="1" dirty="0">
                <a:effectLst/>
                <a:latin typeface="Calibri" panose="020F0502020204030204" pitchFamily="34" charset="0"/>
              </a:rPr>
              <a:t>, and all the clouds are doing it these days</a:t>
            </a:r>
            <a:r>
              <a:rPr lang="en-US" sz="1800" dirty="0">
                <a:effectLst/>
                <a:latin typeface="Calibri" panose="020F0502020204030204" pitchFamily="34" charset="0"/>
              </a:rPr>
              <a:t>.  Google Cloud - Cloud Functions, Azure - Azure Functions, etc.  Extends into many </a:t>
            </a:r>
            <a:r>
              <a:rPr lang="en-US" sz="1800" b="1" dirty="0">
                <a:effectLst/>
                <a:latin typeface="Calibri" panose="020F0502020204030204" pitchFamily="34" charset="0"/>
              </a:rPr>
              <a:t>other domains</a:t>
            </a:r>
            <a:r>
              <a:rPr lang="en-US" sz="1800" dirty="0">
                <a:effectLst/>
                <a:latin typeface="Calibri" panose="020F0502020204030204" pitchFamily="34" charset="0"/>
              </a:rPr>
              <a:t> as well: DBaaS, low/no code platforms (Azure's Logic Apps), and others</a:t>
            </a:r>
          </a:p>
          <a:p>
            <a:endParaRPr lang="en-US" sz="1800" dirty="0">
              <a:effectLst/>
              <a:latin typeface="Calibri" panose="020F0502020204030204" pitchFamily="34" charset="0"/>
            </a:endParaRPr>
          </a:p>
          <a:p>
            <a:r>
              <a:rPr lang="en-US" sz="1800" b="1" dirty="0">
                <a:effectLst/>
                <a:latin typeface="Calibri" panose="020F0502020204030204" pitchFamily="34" charset="0"/>
              </a:rPr>
              <a:t>Powerful</a:t>
            </a:r>
            <a:r>
              <a:rPr lang="en-US" sz="1800" dirty="0">
                <a:effectLst/>
                <a:latin typeface="Calibri" panose="020F0502020204030204" pitchFamily="34" charset="0"/>
              </a:rPr>
              <a:t> stuff!  In some ways this is </a:t>
            </a:r>
            <a:r>
              <a:rPr lang="en-US" sz="1800" b="1" dirty="0">
                <a:effectLst/>
                <a:latin typeface="Calibri" panose="020F0502020204030204" pitchFamily="34" charset="0"/>
              </a:rPr>
              <a:t>fulfilling the promise of cloud computing</a:t>
            </a:r>
            <a:r>
              <a:rPr lang="en-US" sz="1800" dirty="0">
                <a:effectLst/>
                <a:latin typeface="Calibri" panose="020F0502020204030204" pitchFamily="34" charset="0"/>
              </a:rPr>
              <a:t>--not just 'my VM in someone else's datacenter', but 'my application runs on the cloud’.</a:t>
            </a:r>
          </a:p>
          <a:p>
            <a:endParaRPr lang="en-US" sz="1800" dirty="0">
              <a:effectLst/>
              <a:latin typeface="Calibri" panose="020F0502020204030204" pitchFamily="34" charset="0"/>
            </a:endParaRPr>
          </a:p>
          <a:p>
            <a:r>
              <a:rPr lang="en-US" sz="1800" b="1" dirty="0">
                <a:effectLst/>
                <a:latin typeface="Calibri" panose="020F0502020204030204" pitchFamily="34" charset="0"/>
              </a:rPr>
              <a:t>The comic pokes fun at it</a:t>
            </a:r>
            <a:r>
              <a:rPr lang="en-US" sz="1800" dirty="0">
                <a:effectLst/>
                <a:latin typeface="Calibri" panose="020F0502020204030204" pitchFamily="34" charset="0"/>
              </a:rPr>
              <a:t>, (issues), but with serverless technologies it becomes much easier to create</a:t>
            </a:r>
          </a:p>
          <a:p>
            <a:pPr marL="285750" indent="-285750">
              <a:buFont typeface="Arial" panose="020B0604020202020204" pitchFamily="34" charset="0"/>
              <a:buChar char="•"/>
            </a:pPr>
            <a:r>
              <a:rPr lang="en-US" sz="1800" b="1" dirty="0">
                <a:effectLst/>
                <a:latin typeface="Calibri" panose="020F0502020204030204" pitchFamily="34" charset="0"/>
              </a:rPr>
              <a:t>automation</a:t>
            </a:r>
            <a:r>
              <a:rPr lang="en-US" sz="1800" b="0" dirty="0">
                <a:effectLst/>
                <a:latin typeface="Calibri" panose="020F0502020204030204" pitchFamily="34" charset="0"/>
              </a:rPr>
              <a:t>, </a:t>
            </a:r>
          </a:p>
          <a:p>
            <a:pPr marL="285750" indent="-285750">
              <a:buFont typeface="Arial" panose="020B0604020202020204" pitchFamily="34" charset="0"/>
              <a:buChar char="•"/>
            </a:pPr>
            <a:r>
              <a:rPr lang="en-US" sz="1800" b="0" dirty="0">
                <a:effectLst/>
                <a:latin typeface="Calibri" panose="020F0502020204030204" pitchFamily="34" charset="0"/>
              </a:rPr>
              <a:t>spin up</a:t>
            </a:r>
            <a:r>
              <a:rPr lang="en-US" sz="1800" b="1" dirty="0">
                <a:effectLst/>
                <a:latin typeface="Calibri" panose="020F0502020204030204" pitchFamily="34" charset="0"/>
              </a:rPr>
              <a:t> database</a:t>
            </a:r>
          </a:p>
          <a:p>
            <a:pPr marL="285750" indent="-285750">
              <a:buFont typeface="Arial" panose="020B0604020202020204" pitchFamily="34" charset="0"/>
              <a:buChar char="•"/>
            </a:pPr>
            <a:r>
              <a:rPr lang="en-US" sz="1800" dirty="0">
                <a:effectLst/>
                <a:latin typeface="Calibri" panose="020F0502020204030204" pitchFamily="34" charset="0"/>
              </a:rPr>
              <a:t>a full stack application </a:t>
            </a:r>
          </a:p>
          <a:p>
            <a:pPr marL="0" indent="0">
              <a:buFont typeface="Arial" panose="020B0604020202020204" pitchFamily="34" charset="0"/>
              <a:buNone/>
            </a:pPr>
            <a:r>
              <a:rPr lang="en-US" sz="1800" dirty="0">
                <a:effectLst/>
                <a:latin typeface="Calibri" panose="020F0502020204030204" pitchFamily="34" charset="0"/>
              </a:rPr>
              <a:t>with </a:t>
            </a:r>
            <a:r>
              <a:rPr lang="en-US" sz="1800" b="1" dirty="0">
                <a:effectLst/>
                <a:latin typeface="Calibri" panose="020F0502020204030204" pitchFamily="34" charset="0"/>
              </a:rPr>
              <a:t>shorter time to market</a:t>
            </a:r>
            <a:r>
              <a:rPr lang="en-US" sz="1800" dirty="0">
                <a:effectLst/>
                <a:latin typeface="Calibri" panose="020F0502020204030204" pitchFamily="34" charset="0"/>
              </a:rPr>
              <a:t> that has greater </a:t>
            </a:r>
            <a:r>
              <a:rPr lang="en-US" sz="1800" b="1" dirty="0">
                <a:effectLst/>
                <a:latin typeface="Calibri" panose="020F0502020204030204" pitchFamily="34" charset="0"/>
              </a:rPr>
              <a:t>capability</a:t>
            </a:r>
            <a:r>
              <a:rPr lang="en-US" sz="1800" dirty="0">
                <a:effectLst/>
                <a:latin typeface="Calibri" panose="020F0502020204030204" pitchFamily="34" charset="0"/>
              </a:rPr>
              <a:t> and </a:t>
            </a:r>
            <a:r>
              <a:rPr lang="en-US" sz="1800" b="1" dirty="0">
                <a:effectLst/>
                <a:latin typeface="Calibri" panose="020F0502020204030204" pitchFamily="34" charset="0"/>
              </a:rPr>
              <a:t>integration</a:t>
            </a:r>
            <a:r>
              <a:rPr lang="en-US" sz="1800" dirty="0">
                <a:effectLst/>
                <a:latin typeface="Calibri" panose="020F0502020204030204" pitchFamily="34" charset="0"/>
              </a:rPr>
              <a:t>.</a:t>
            </a:r>
          </a:p>
          <a:p>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[X]</a:t>
            </a:r>
            <a:r>
              <a:rPr lang="en-US" sz="1200" dirty="0">
                <a:effectLst/>
                <a:latin typeface="Calibri" panose="020F0502020204030204" pitchFamily="34" charset="0"/>
              </a:rPr>
              <a:t> Here are specific examples in Azure.</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53727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[X] Azure Functions</a:t>
            </a:r>
            <a:r>
              <a:rPr lang="en-US" sz="1200" dirty="0">
                <a:effectLst/>
                <a:latin typeface="Calibri" panose="020F0502020204030204" pitchFamily="34" charset="0"/>
              </a:rPr>
              <a:t> is a serverless compute platform.  It can run a single script on demand, or a fully defined API for an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[X]</a:t>
            </a:r>
            <a:r>
              <a:rPr lang="en-US" sz="1200" dirty="0">
                <a:effectLst/>
                <a:latin typeface="Calibri" panose="020F0502020204030204" pitchFamily="34" charset="0"/>
              </a:rPr>
              <a:t> Building on that, the second example is a simple </a:t>
            </a:r>
            <a:r>
              <a:rPr lang="en-US" sz="1200" b="1" dirty="0">
                <a:effectLst/>
                <a:latin typeface="Calibri" panose="020F0502020204030204" pitchFamily="34" charset="0"/>
              </a:rPr>
              <a:t>full stack application</a:t>
            </a:r>
            <a:r>
              <a:rPr lang="en-US" sz="1200" dirty="0">
                <a:effectLst/>
                <a:latin typeface="Calibri" panose="020F0502020204030204" pitchFamily="34" charset="0"/>
              </a:rPr>
              <a:t> deployed in an Azure subscription.  The web frontend?  Serverless.  The API?  Serverless.  The Database?  Serverless Database as a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No element of this requires managing a server or a host</a:t>
            </a:r>
            <a:r>
              <a:rPr lang="en-US" sz="1200" dirty="0">
                <a:effectLst/>
                <a:latin typeface="Calibri" panose="020F0502020204030204" pitchFamily="34" charset="0"/>
              </a:rPr>
              <a:t>.  Easy versus traditional  And it is relatively easy to assemble and deploy--especially when compared with the learning curve of deploying a full stack app with other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[X]</a:t>
            </a:r>
            <a:r>
              <a:rPr lang="en-US" sz="1200" dirty="0">
                <a:effectLst/>
                <a:latin typeface="Calibri" panose="020F0502020204030204" pitchFamily="34" charset="0"/>
              </a:rPr>
              <a:t> Lastly we have </a:t>
            </a:r>
            <a:r>
              <a:rPr lang="en-US" sz="1200" b="1" dirty="0">
                <a:effectLst/>
                <a:latin typeface="Calibri" panose="020F0502020204030204" pitchFamily="34" charset="0"/>
              </a:rPr>
              <a:t>Azure Blob Storage</a:t>
            </a:r>
            <a:r>
              <a:rPr lang="en-US" sz="1200" dirty="0">
                <a:effectLst/>
                <a:latin typeface="Calibri" panose="020F0502020204030204" pitchFamily="34" charset="0"/>
              </a:rPr>
              <a:t>--think Amazon S3 buckets.  Could drag and drop files using a desktop app, or it could be the storage backend of a complex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All of these can be interacted with in various ways: </a:t>
            </a:r>
            <a:r>
              <a:rPr lang="en-US" sz="1200" b="1" dirty="0">
                <a:effectLst/>
                <a:latin typeface="Calibri" panose="020F0502020204030204" pitchFamily="34" charset="0"/>
              </a:rPr>
              <a:t>web </a:t>
            </a:r>
            <a:r>
              <a:rPr lang="en-US" sz="1200" b="1" dirty="0" err="1">
                <a:effectLst/>
                <a:latin typeface="Calibri" panose="020F0502020204030204" pitchFamily="34" charset="0"/>
              </a:rPr>
              <a:t>ui</a:t>
            </a:r>
            <a:r>
              <a:rPr lang="en-US" sz="1200" dirty="0">
                <a:effectLst/>
                <a:latin typeface="Calibri" panose="020F0502020204030204" pitchFamily="34" charset="0"/>
              </a:rPr>
              <a:t>, desktop client or IDE extension, via API, or directly via a 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As you can tell, I’m a fan.  Alright, done </a:t>
            </a:r>
            <a:r>
              <a:rPr lang="en-US" sz="1200" dirty="0" err="1">
                <a:effectLst/>
                <a:latin typeface="Calibri" panose="020F0502020204030204" pitchFamily="34" charset="0"/>
              </a:rPr>
              <a:t>geeking</a:t>
            </a:r>
            <a:r>
              <a:rPr lang="en-US" sz="1200" dirty="0">
                <a:effectLst/>
                <a:latin typeface="Calibri" panose="020F0502020204030204" pitchFamily="34" charset="0"/>
              </a:rPr>
              <a:t> out about serverless.  Hopefully I was able to convey the </a:t>
            </a:r>
            <a:r>
              <a:rPr lang="en-US" sz="1200" b="1" dirty="0">
                <a:effectLst/>
                <a:latin typeface="Calibri" panose="020F0502020204030204" pitchFamily="34" charset="0"/>
              </a:rPr>
              <a:t>benefits and possibilities</a:t>
            </a:r>
            <a:r>
              <a:rPr lang="en-US" sz="1200" dirty="0">
                <a:effectLst/>
                <a:latin typeface="Calibri" panose="020F0502020204030204" pitchFamily="34" charset="0"/>
              </a:rPr>
              <a:t>, and why these technologies are in many cases </a:t>
            </a:r>
            <a:r>
              <a:rPr lang="en-US" sz="1200" b="1" dirty="0">
                <a:effectLst/>
                <a:latin typeface="Calibri" panose="020F0502020204030204" pitchFamily="34" charset="0"/>
              </a:rPr>
              <a:t>transforming business applications and processes.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9257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Sticking with web app -&gt; attack surface. </a:t>
            </a:r>
            <a:r>
              <a:rPr lang="en-US" sz="1800" b="1" dirty="0">
                <a:effectLst/>
                <a:latin typeface="Calibri" panose="020F0502020204030204" pitchFamily="34" charset="0"/>
              </a:rPr>
              <a:t>Attack surface is your exposure to threats.  </a:t>
            </a:r>
            <a:r>
              <a:rPr lang="en-US" sz="1800" b="0" dirty="0">
                <a:effectLst/>
                <a:latin typeface="Calibri" panose="020F0502020204030204" pitchFamily="34" charset="0"/>
              </a:rPr>
              <a:t>Can involve unauthorized access, denial of service—all the things that can compromise the CIA of your app, data or environment.</a:t>
            </a:r>
          </a:p>
          <a:p>
            <a:endParaRPr lang="en-US" sz="1800" b="0" dirty="0">
              <a:effectLst/>
              <a:latin typeface="Calibri" panose="020F0502020204030204" pitchFamily="34" charset="0"/>
            </a:endParaRPr>
          </a:p>
          <a:p>
            <a:r>
              <a:rPr lang="en-US" sz="1800" dirty="0">
                <a:effectLst/>
                <a:latin typeface="Calibri" panose="020F0502020204030204" pitchFamily="34" charset="0"/>
              </a:rPr>
              <a:t>Physical locations -&gt; armful of donuts </a:t>
            </a:r>
            <a:r>
              <a:rPr lang="en-US" sz="1800" dirty="0" err="1">
                <a:effectLst/>
                <a:latin typeface="Calibri" panose="020F0502020204030204" pitchFamily="34" charset="0"/>
              </a:rPr>
              <a:t>corp</a:t>
            </a:r>
            <a:r>
              <a:rPr lang="en-US" sz="1800" dirty="0">
                <a:effectLst/>
                <a:latin typeface="Calibri" panose="020F0502020204030204" pitchFamily="34" charset="0"/>
              </a:rPr>
              <a:t> site.  Virtual locations -&gt; server with a port accessible from internet</a:t>
            </a:r>
          </a:p>
          <a:p>
            <a:endParaRPr lang="en-US" sz="1800" dirty="0">
              <a:effectLst/>
              <a:latin typeface="Calibri" panose="020F0502020204030204" pitchFamily="34" charset="0"/>
            </a:endParaRPr>
          </a:p>
          <a:p>
            <a:r>
              <a:rPr lang="en-US" sz="1800" dirty="0">
                <a:effectLst/>
                <a:latin typeface="Calibri" panose="020F0502020204030204" pitchFamily="34" charset="0"/>
              </a:rPr>
              <a:t>couple ways Serverless ^ </a:t>
            </a:r>
            <a:r>
              <a:rPr lang="en-US" sz="1800" dirty="0" err="1">
                <a:effectLst/>
                <a:latin typeface="Calibri" panose="020F0502020204030204" pitchFamily="34" charset="0"/>
              </a:rPr>
              <a:t>atk</a:t>
            </a:r>
            <a:r>
              <a:rPr lang="en-US" sz="1800" dirty="0">
                <a:effectLst/>
                <a:latin typeface="Calibri" panose="020F0502020204030204" pitchFamily="34" charset="0"/>
              </a:rPr>
              <a:t> </a:t>
            </a:r>
            <a:r>
              <a:rPr lang="en-US" sz="1800" dirty="0" err="1">
                <a:effectLst/>
                <a:latin typeface="Calibri" panose="020F0502020204030204" pitchFamily="34" charset="0"/>
              </a:rPr>
              <a:t>srfc</a:t>
            </a:r>
            <a:r>
              <a:rPr lang="en-US" sz="1800" dirty="0">
                <a:effectLst/>
                <a:latin typeface="Calibri" panose="020F0502020204030204" pitchFamily="34" charset="0"/>
              </a:rPr>
              <a:t> over traditional—including one way that differentiates vs server compute resources in a cloud such as Azure.</a:t>
            </a:r>
          </a:p>
          <a:p>
            <a:endParaRPr lang="en-US" sz="1800" dirty="0">
              <a:effectLst/>
              <a:latin typeface="Calibri" panose="020F0502020204030204" pitchFamily="34" charset="0"/>
            </a:endParaRPr>
          </a:p>
          <a:p>
            <a:r>
              <a:rPr lang="en-US" sz="1800" dirty="0">
                <a:effectLst/>
                <a:latin typeface="Calibri" panose="020F0502020204030204" pitchFamily="34" charset="0"/>
              </a:rPr>
              <a:t>Unlike traditional applications, where just the </a:t>
            </a:r>
            <a:r>
              <a:rPr lang="en-US" sz="1800" b="1" dirty="0">
                <a:effectLst/>
                <a:latin typeface="Calibri" panose="020F0502020204030204" pitchFamily="34" charset="0"/>
              </a:rPr>
              <a:t>webhost frontend</a:t>
            </a:r>
            <a:r>
              <a:rPr lang="en-US" sz="1800" dirty="0">
                <a:effectLst/>
                <a:latin typeface="Calibri" panose="020F0502020204030204" pitchFamily="34" charset="0"/>
              </a:rPr>
              <a:t> is internet-accessible, a deployment of most serverless entities are all internet-accessible by default--</a:t>
            </a:r>
            <a:r>
              <a:rPr lang="en-US" sz="1800" b="1" dirty="0">
                <a:effectLst/>
                <a:latin typeface="Calibri" panose="020F0502020204030204" pitchFamily="34" charset="0"/>
              </a:rPr>
              <a:t>[X]</a:t>
            </a:r>
            <a:r>
              <a:rPr lang="en-US" sz="1800" dirty="0">
                <a:effectLst/>
                <a:latin typeface="Calibri" panose="020F0502020204030204" pitchFamily="34" charset="0"/>
              </a:rPr>
              <a:t> and it's </a:t>
            </a:r>
            <a:r>
              <a:rPr lang="en-US" sz="1800" b="1" dirty="0">
                <a:effectLst/>
                <a:latin typeface="Calibri" panose="020F0502020204030204" pitchFamily="34" charset="0"/>
              </a:rPr>
              <a:t>not a bug, it's a feature!</a:t>
            </a:r>
          </a:p>
          <a:p>
            <a:endParaRPr lang="en-US" sz="1800" dirty="0">
              <a:effectLst/>
              <a:latin typeface="Calibri" panose="020F0502020204030204" pitchFamily="34" charset="0"/>
            </a:endParaRPr>
          </a:p>
          <a:p>
            <a:r>
              <a:rPr lang="en-US" sz="1800" dirty="0">
                <a:effectLst/>
                <a:latin typeface="Calibri" panose="020F0502020204030204" pitchFamily="34" charset="0"/>
              </a:rPr>
              <a:t>One of the great benefits of Serverless offerings is how flexible and interoperable they are.  A function can operate standalone, or as part of a larger full stack application.  But that same flexibility means that it is really easy to accidentally--or in ignorance--deploy it in an insecure manner—</a:t>
            </a:r>
          </a:p>
          <a:p>
            <a:r>
              <a:rPr lang="en-US" sz="1800" b="1" dirty="0">
                <a:effectLst/>
                <a:latin typeface="Calibri" panose="020F0502020204030204" pitchFamily="34" charset="0"/>
              </a:rPr>
              <a:t>[X]</a:t>
            </a:r>
            <a:r>
              <a:rPr lang="en-US" sz="1800" dirty="0">
                <a:effectLst/>
                <a:latin typeface="Calibri" panose="020F0502020204030204" pitchFamily="34" charset="0"/>
              </a:rPr>
              <a:t> and with a large attack surface.</a:t>
            </a:r>
          </a:p>
          <a:p>
            <a:endParaRPr lang="en-US" sz="1800" dirty="0">
              <a:effectLst/>
              <a:latin typeface="Calibri" panose="020F0502020204030204" pitchFamily="34" charset="0"/>
            </a:endParaRPr>
          </a:p>
          <a:p>
            <a:r>
              <a:rPr lang="en-US" sz="1800" dirty="0">
                <a:effectLst/>
                <a:latin typeface="Calibri" panose="020F0502020204030204" pitchFamily="34" charset="0"/>
              </a:rPr>
              <a:t>Let’s dig a bit deeper into the opportunities the attacker has—and conversely the security concerns around serverless</a:t>
            </a:r>
          </a:p>
          <a:p>
            <a:endParaRPr lang="en-US" sz="1800" dirty="0">
              <a:effectLst/>
              <a:latin typeface="Calibri" panose="020F0502020204030204" pitchFamily="34" charset="0"/>
            </a:endParaRPr>
          </a:p>
          <a:p>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76500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rPr>
              <a:t>Exposure</a:t>
            </a:r>
          </a:p>
          <a:p>
            <a:pPr marL="0" marR="0">
              <a:spcBef>
                <a:spcPts val="0"/>
              </a:spcBef>
              <a:spcAft>
                <a:spcPts val="0"/>
              </a:spcAft>
            </a:pPr>
            <a:r>
              <a:rPr lang="en-US" sz="1800" dirty="0">
                <a:effectLst/>
                <a:latin typeface="Calibri" panose="020F0502020204030204" pitchFamily="34" charset="0"/>
              </a:rPr>
              <a:t>Can anyone or anything </a:t>
            </a:r>
            <a:r>
              <a:rPr lang="en-US" sz="1800" b="1" dirty="0">
                <a:effectLst/>
                <a:latin typeface="Calibri" panose="020F0502020204030204" pitchFamily="34" charset="0"/>
              </a:rPr>
              <a:t>outside the company</a:t>
            </a:r>
            <a:r>
              <a:rPr lang="en-US" sz="1800" dirty="0">
                <a:effectLst/>
                <a:latin typeface="Calibri" panose="020F0502020204030204" pitchFamily="34" charset="0"/>
              </a:rPr>
              <a:t> access or trigger operations on these components (and is that access appropriate to the function (pun intended) they are fulfilling)?</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Can anyone or anything </a:t>
            </a:r>
            <a:r>
              <a:rPr lang="en-US" sz="1800" b="1" dirty="0">
                <a:effectLst/>
                <a:latin typeface="Calibri" panose="020F0502020204030204" pitchFamily="34" charset="0"/>
              </a:rPr>
              <a:t>inside the company</a:t>
            </a:r>
            <a:r>
              <a:rPr lang="en-US" sz="1800" dirty="0">
                <a:effectLst/>
                <a:latin typeface="Calibri" panose="020F0502020204030204" pitchFamily="34" charset="0"/>
              </a:rPr>
              <a:t> access and trigger operations on them (and is that appropriate)?</a:t>
            </a:r>
          </a:p>
          <a:p>
            <a:pPr lvl="1"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If a systems engineer unrelated to the application can access the contents of that database</a:t>
            </a:r>
          </a:p>
          <a:p>
            <a:pPr rtl="0" fontAlgn="ctr">
              <a:spcBef>
                <a:spcPts val="0"/>
              </a:spcBef>
              <a:spcAft>
                <a:spcPts val="0"/>
              </a:spcAft>
              <a:buFont typeface="Arial" panose="020B0604020202020204" pitchFamily="34" charset="0"/>
              <a:buChar char="•"/>
            </a:pPr>
            <a:r>
              <a:rPr lang="en-US" sz="1800" b="1" dirty="0">
                <a:effectLst/>
                <a:latin typeface="Calibri" panose="020F0502020204030204" pitchFamily="34" charset="0"/>
              </a:rPr>
              <a:t>Where appropriately exposed</a:t>
            </a:r>
            <a:r>
              <a:rPr lang="en-US" sz="1800" dirty="0">
                <a:effectLst/>
                <a:latin typeface="Calibri" panose="020F0502020204030204" pitchFamily="34" charset="0"/>
              </a:rPr>
              <a:t>, have it been validated validated whether there are vulnerabilities in the logic of a given component?  </a:t>
            </a:r>
          </a:p>
          <a:p>
            <a:pPr lvl="1"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Does that function app accept input with SQL Injection included?</a:t>
            </a:r>
          </a:p>
          <a:p>
            <a:pPr lvl="0" rtl="0" fontAlgn="ctr">
              <a:spcBef>
                <a:spcPts val="0"/>
              </a:spcBef>
              <a:spcAft>
                <a:spcPts val="0"/>
              </a:spcAft>
              <a:buFont typeface="Arial" panose="020B0604020202020204" pitchFamily="34" charset="0"/>
              <a:buNone/>
            </a:pPr>
            <a:endParaRPr lang="en-US" sz="1800" dirty="0">
              <a:effectLst/>
              <a:latin typeface="Calibri" panose="020F0502020204030204" pitchFamily="34" charset="0"/>
            </a:endParaRPr>
          </a:p>
          <a:p>
            <a:pPr lvl="0" rtl="0" fontAlgn="ctr">
              <a:spcBef>
                <a:spcPts val="0"/>
              </a:spcBef>
              <a:spcAft>
                <a:spcPts val="0"/>
              </a:spcAft>
              <a:buFont typeface="Arial" panose="020B0604020202020204" pitchFamily="34" charset="0"/>
              <a:buNone/>
            </a:pPr>
            <a:r>
              <a:rPr lang="en-US" sz="1800" b="1" dirty="0">
                <a:effectLst/>
                <a:latin typeface="Calibri" panose="020F0502020204030204" pitchFamily="34" charset="0"/>
              </a:rPr>
              <a:t>[X]</a:t>
            </a:r>
            <a:r>
              <a:rPr lang="en-US" sz="1800" dirty="0">
                <a:effectLst/>
                <a:latin typeface="Calibri" panose="020F0502020204030204" pitchFamily="34" charset="0"/>
              </a:rPr>
              <a:t> Other attacker opportunities/security concerns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4252124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Management plane—as with all resources living in a cloud provider, if your management plane is compromised, or access is achieved with an account with the right (or wrong permissions), everything else will follow.  The Principle of Least Privileges applies here: access should only be granted to those who need to have it.</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21349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rPr>
              <a:t>What can the app itself access</a:t>
            </a:r>
            <a:r>
              <a:rPr lang="en-US" sz="1800" dirty="0">
                <a:effectLst/>
                <a:latin typeface="Calibri" panose="020F0502020204030204" pitchFamily="34" charset="0"/>
              </a:rPr>
              <a:t>?  If someone was able to get the app to execute their code, what could it reach in your exposed services with inherited permissions (like in that DB-as-a-Service)?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How much scarier does this same scenario become when this application architecture looks more like </a:t>
            </a:r>
          </a:p>
          <a:p>
            <a:pPr marL="0" marR="0">
              <a:spcBef>
                <a:spcPts val="0"/>
              </a:spcBef>
              <a:spcAft>
                <a:spcPts val="0"/>
              </a:spcAft>
            </a:pPr>
            <a:r>
              <a:rPr lang="en-US" sz="1800" b="1" dirty="0">
                <a:effectLst/>
                <a:latin typeface="Calibri" panose="020F0502020204030204" pitchFamily="34" charset="0"/>
              </a:rPr>
              <a:t>[X]</a:t>
            </a:r>
            <a:r>
              <a:rPr lang="en-US" sz="1800" dirty="0">
                <a:effectLst/>
                <a:latin typeface="Calibri" panose="020F0502020204030204" pitchFamily="34" charset="0"/>
              </a:rPr>
              <a:t> this?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879521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Calibri" panose="020F0502020204030204" pitchFamily="34" charset="0"/>
              </a:rPr>
              <a:t>[X]</a:t>
            </a:r>
            <a:r>
              <a:rPr lang="en-US" dirty="0"/>
              <a:t> this?  Here we have serverless components connected to your private network.</a:t>
            </a:r>
          </a:p>
          <a:p>
            <a:endParaRPr lang="en-US" dirty="0"/>
          </a:p>
          <a:p>
            <a:r>
              <a:rPr lang="en-US" dirty="0"/>
              <a:t>If this web app was stood up, either separate from or joined to the rest of your </a:t>
            </a:r>
            <a:r>
              <a:rPr lang="en-US" dirty="0" err="1"/>
              <a:t>envinronment</a:t>
            </a:r>
            <a:r>
              <a:rPr lang="en-US" dirty="0"/>
              <a:t>, would you detect it?  Be able to prevent it?  Validate the that it was properly secured?  Detect when malicious traffic was moving internally?</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5714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2022-02-28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2022-02-28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2022-02-28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2022-02-28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2022-02-28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2022-02-28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2022-02-28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2022-02-28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2022-02-28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2022-02-28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2022-02-28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2022-02-28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12.emf"/><Relationship Id="rId12" Type="http://schemas.openxmlformats.org/officeDocument/2006/relationships/image" Target="../media/image32.png"/><Relationship Id="rId17" Type="http://schemas.openxmlformats.org/officeDocument/2006/relationships/image" Target="../media/image25.sv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emf"/><Relationship Id="rId11" Type="http://schemas.openxmlformats.org/officeDocument/2006/relationships/image" Target="../media/image19.svg"/><Relationship Id="rId5" Type="http://schemas.openxmlformats.org/officeDocument/2006/relationships/image" Target="../media/image3.emf"/><Relationship Id="rId15" Type="http://schemas.openxmlformats.org/officeDocument/2006/relationships/image" Target="../media/image35.svg"/><Relationship Id="rId10" Type="http://schemas.openxmlformats.org/officeDocument/2006/relationships/image" Target="../media/image18.png"/><Relationship Id="rId4" Type="http://schemas.openxmlformats.org/officeDocument/2006/relationships/image" Target="../media/image14.svg"/><Relationship Id="rId9" Type="http://schemas.openxmlformats.org/officeDocument/2006/relationships/image" Target="../media/image31.sv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7.svg"/><Relationship Id="rId18"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2.emf"/><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notesSlide" Target="../notesSlides/notesSlide11.xml"/><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emf"/><Relationship Id="rId11" Type="http://schemas.openxmlformats.org/officeDocument/2006/relationships/image" Target="../media/image33.svg"/><Relationship Id="rId5" Type="http://schemas.openxmlformats.org/officeDocument/2006/relationships/image" Target="../media/image3.emf"/><Relationship Id="rId15" Type="http://schemas.openxmlformats.org/officeDocument/2006/relationships/image" Target="../media/image39.svg"/><Relationship Id="rId10" Type="http://schemas.openxmlformats.org/officeDocument/2006/relationships/image" Target="../media/image32.png"/><Relationship Id="rId19" Type="http://schemas.openxmlformats.org/officeDocument/2006/relationships/image" Target="../media/image25.svg"/><Relationship Id="rId4" Type="http://schemas.openxmlformats.org/officeDocument/2006/relationships/image" Target="../media/image14.svg"/><Relationship Id="rId9" Type="http://schemas.openxmlformats.org/officeDocument/2006/relationships/image" Target="../media/image19.sv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aasandfurious.com/10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10" Type="http://schemas.openxmlformats.org/officeDocument/2006/relationships/image" Target="../media/image10.png"/><Relationship Id="rId4" Type="http://schemas.openxmlformats.org/officeDocument/2006/relationships/image" Target="../media/image4.emf"/><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14.sv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png"/><Relationship Id="rId7" Type="http://schemas.openxmlformats.org/officeDocument/2006/relationships/image" Target="../media/image12.emf"/><Relationship Id="rId12" Type="http://schemas.openxmlformats.org/officeDocument/2006/relationships/image" Target="../media/image2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emf"/><Relationship Id="rId11" Type="http://schemas.openxmlformats.org/officeDocument/2006/relationships/image" Target="../media/image20.png"/><Relationship Id="rId5" Type="http://schemas.openxmlformats.org/officeDocument/2006/relationships/image" Target="../media/image3.emf"/><Relationship Id="rId10" Type="http://schemas.openxmlformats.org/officeDocument/2006/relationships/image" Target="../media/image19.svg"/><Relationship Id="rId4" Type="http://schemas.openxmlformats.org/officeDocument/2006/relationships/image" Target="../media/image14.sv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svg"/><Relationship Id="rId3" Type="http://schemas.openxmlformats.org/officeDocument/2006/relationships/image" Target="../media/image13.png"/><Relationship Id="rId7" Type="http://schemas.openxmlformats.org/officeDocument/2006/relationships/image" Target="../media/image12.emf"/><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emf"/><Relationship Id="rId11" Type="http://schemas.openxmlformats.org/officeDocument/2006/relationships/image" Target="../media/image23.svg"/><Relationship Id="rId5" Type="http://schemas.openxmlformats.org/officeDocument/2006/relationships/image" Target="../media/image3.emf"/><Relationship Id="rId10" Type="http://schemas.openxmlformats.org/officeDocument/2006/relationships/image" Target="../media/image22.png"/><Relationship Id="rId4" Type="http://schemas.openxmlformats.org/officeDocument/2006/relationships/image" Target="../media/image14.sv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26.png"/><Relationship Id="rId12" Type="http://schemas.openxmlformats.org/officeDocument/2006/relationships/image" Target="../media/image19.svg"/><Relationship Id="rId2" Type="http://schemas.openxmlformats.org/officeDocument/2006/relationships/notesSlide" Target="../notesSlides/notesSlide9.xml"/><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4.emf"/><Relationship Id="rId11" Type="http://schemas.openxmlformats.org/officeDocument/2006/relationships/image" Target="../media/image18.png"/><Relationship Id="rId5" Type="http://schemas.openxmlformats.org/officeDocument/2006/relationships/image" Target="../media/image3.emf"/><Relationship Id="rId15" Type="http://schemas.openxmlformats.org/officeDocument/2006/relationships/image" Target="../media/image24.png"/><Relationship Id="rId10" Type="http://schemas.openxmlformats.org/officeDocument/2006/relationships/image" Target="../media/image29.emf"/><Relationship Id="rId4" Type="http://schemas.openxmlformats.org/officeDocument/2006/relationships/image" Target="../media/image14.svg"/><Relationship Id="rId9" Type="http://schemas.openxmlformats.org/officeDocument/2006/relationships/image" Target="../media/image28.emf"/><Relationship Id="rId1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D501905-2DF7-42E8-B263-B982AB6C3638}"/>
              </a:ext>
            </a:extLst>
          </p:cNvPr>
          <p:cNvSpPr/>
          <p:nvPr/>
        </p:nvSpPr>
        <p:spPr>
          <a:xfrm>
            <a:off x="599004" y="5401917"/>
            <a:ext cx="3664883" cy="1080987"/>
          </a:xfrm>
          <a:prstGeom prst="rect">
            <a:avLst/>
          </a:prstGeom>
          <a:solidFill>
            <a:srgbClr val="112855">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CE42BFE-D7E9-4A44-B90F-25DDB76C0898}"/>
              </a:ext>
            </a:extLst>
          </p:cNvPr>
          <p:cNvSpPr>
            <a:spLocks noGrp="1"/>
          </p:cNvSpPr>
          <p:nvPr>
            <p:ph type="ctrTitle" idx="4294967295"/>
          </p:nvPr>
        </p:nvSpPr>
        <p:spPr>
          <a:xfrm>
            <a:off x="599281" y="5456500"/>
            <a:ext cx="10993438" cy="590550"/>
          </a:xfrm>
        </p:spPr>
        <p:txBody>
          <a:bodyPr/>
          <a:lstStyle/>
          <a:p>
            <a:r>
              <a:rPr lang="en-US" dirty="0"/>
              <a:t>Lucas Gallagher	</a:t>
            </a:r>
          </a:p>
        </p:txBody>
      </p:sp>
      <p:sp>
        <p:nvSpPr>
          <p:cNvPr id="9" name="Subtitle 8">
            <a:extLst>
              <a:ext uri="{FF2B5EF4-FFF2-40B4-BE49-F238E27FC236}">
                <a16:creationId xmlns:a16="http://schemas.microsoft.com/office/drawing/2014/main" id="{22FCC89D-B218-4689-BA83-DA7AEDC101AF}"/>
              </a:ext>
            </a:extLst>
          </p:cNvPr>
          <p:cNvSpPr>
            <a:spLocks noGrp="1"/>
          </p:cNvSpPr>
          <p:nvPr>
            <p:ph type="subTitle" idx="4294967295"/>
          </p:nvPr>
        </p:nvSpPr>
        <p:spPr>
          <a:xfrm>
            <a:off x="599281" y="5913741"/>
            <a:ext cx="10993438" cy="590550"/>
          </a:xfrm>
        </p:spPr>
        <p:txBody>
          <a:bodyPr/>
          <a:lstStyle/>
          <a:p>
            <a:pPr marL="0" indent="0">
              <a:buNone/>
            </a:pPr>
            <a:r>
              <a:rPr lang="en-US" dirty="0">
                <a:solidFill>
                  <a:schemeClr val="bg1"/>
                </a:solidFill>
              </a:rPr>
              <a:t>Security Architect – Foot Locker, </a:t>
            </a:r>
            <a:r>
              <a:rPr lang="en-US" dirty="0" err="1">
                <a:solidFill>
                  <a:schemeClr val="bg1"/>
                </a:solidFill>
              </a:rPr>
              <a:t>inc</a:t>
            </a:r>
            <a:endParaRPr lang="en-US" dirty="0">
              <a:solidFill>
                <a:schemeClr val="bg1"/>
              </a:solidFill>
            </a:endParaRPr>
          </a:p>
        </p:txBody>
      </p:sp>
      <p:sp>
        <p:nvSpPr>
          <p:cNvPr id="2" name="Rectangle 1">
            <a:extLst>
              <a:ext uri="{FF2B5EF4-FFF2-40B4-BE49-F238E27FC236}">
                <a16:creationId xmlns:a16="http://schemas.microsoft.com/office/drawing/2014/main" id="{007F8BBC-7FF5-41A2-BF28-3726C1059E4D}"/>
              </a:ext>
            </a:extLst>
          </p:cNvPr>
          <p:cNvSpPr/>
          <p:nvPr/>
        </p:nvSpPr>
        <p:spPr>
          <a:xfrm>
            <a:off x="599115" y="1033665"/>
            <a:ext cx="10993549" cy="1880461"/>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F800C5E-9531-4D49-8882-175E4E047892}"/>
              </a:ext>
            </a:extLst>
          </p:cNvPr>
          <p:cNvSpPr txBox="1"/>
          <p:nvPr/>
        </p:nvSpPr>
        <p:spPr>
          <a:xfrm>
            <a:off x="599226" y="1099769"/>
            <a:ext cx="10993549" cy="923330"/>
          </a:xfrm>
          <a:prstGeom prst="rect">
            <a:avLst/>
          </a:prstGeom>
          <a:noFill/>
        </p:spPr>
        <p:txBody>
          <a:bodyPr wrap="square" rtlCol="0">
            <a:spAutoFit/>
          </a:bodyPr>
          <a:lstStyle/>
          <a:p>
            <a:r>
              <a:rPr lang="en-US" sz="5400" dirty="0">
                <a:solidFill>
                  <a:schemeClr val="bg1"/>
                </a:solidFill>
                <a:latin typeface="Arial" panose="020B0604020202020204" pitchFamily="34" charset="0"/>
                <a:cs typeface="Arial" panose="020B0604020202020204" pitchFamily="34" charset="0"/>
              </a:rPr>
              <a:t>Attack Surface-as-a-Service</a:t>
            </a:r>
          </a:p>
        </p:txBody>
      </p:sp>
      <p:sp>
        <p:nvSpPr>
          <p:cNvPr id="16" name="TextBox 15">
            <a:extLst>
              <a:ext uri="{FF2B5EF4-FFF2-40B4-BE49-F238E27FC236}">
                <a16:creationId xmlns:a16="http://schemas.microsoft.com/office/drawing/2014/main" id="{54FCC52A-3ADA-4865-AF1B-288D2555FC3E}"/>
              </a:ext>
            </a:extLst>
          </p:cNvPr>
          <p:cNvSpPr txBox="1"/>
          <p:nvPr/>
        </p:nvSpPr>
        <p:spPr>
          <a:xfrm>
            <a:off x="599004" y="2176225"/>
            <a:ext cx="10993549" cy="584775"/>
          </a:xfrm>
          <a:prstGeom prst="rect">
            <a:avLst/>
          </a:prstGeom>
          <a:noFill/>
        </p:spPr>
        <p:txBody>
          <a:bodyPr wrap="square" rtlCol="0">
            <a:spAutoFit/>
          </a:bodyPr>
          <a:lstStyle/>
          <a:p>
            <a:r>
              <a:rPr lang="en-US" sz="3200" dirty="0">
                <a:solidFill>
                  <a:schemeClr val="bg1"/>
                </a:solidFill>
                <a:latin typeface="+mj-lt"/>
                <a:cs typeface="Arial" panose="020B0604020202020204" pitchFamily="34" charset="0"/>
              </a:rPr>
              <a:t>SECURITY IN SERVERLESS TECHNOLOGIES</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34279"/>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pic>
        <p:nvPicPr>
          <p:cNvPr id="47" name="Graphic 46">
            <a:extLst>
              <a:ext uri="{FF2B5EF4-FFF2-40B4-BE49-F238E27FC236}">
                <a16:creationId xmlns:a16="http://schemas.microsoft.com/office/drawing/2014/main" id="{9C6DBF9E-5935-4E39-9C72-66D12C0664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0434" y="5038315"/>
            <a:ext cx="992167" cy="1133905"/>
          </a:xfrm>
          <a:prstGeom prst="rect">
            <a:avLst/>
          </a:prstGeom>
        </p:spPr>
      </p:pic>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cxnSp>
        <p:nvCxnSpPr>
          <p:cNvPr id="6" name="Connector: Elbow 5">
            <a:extLst>
              <a:ext uri="{FF2B5EF4-FFF2-40B4-BE49-F238E27FC236}">
                <a16:creationId xmlns:a16="http://schemas.microsoft.com/office/drawing/2014/main" id="{378337EF-0240-488F-B145-49C6445B0FFC}"/>
              </a:ext>
            </a:extLst>
          </p:cNvPr>
          <p:cNvCxnSpPr>
            <a:cxnSpLocks/>
            <a:stCxn id="47" idx="3"/>
            <a:endCxn id="53" idx="1"/>
          </p:cNvCxnSpPr>
          <p:nvPr/>
        </p:nvCxnSpPr>
        <p:spPr>
          <a:xfrm flipV="1">
            <a:off x="2142601" y="1850716"/>
            <a:ext cx="1988628" cy="3754552"/>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F8288D69-92E0-4267-B173-9E0B5AE40E66}"/>
              </a:ext>
            </a:extLst>
          </p:cNvPr>
          <p:cNvCxnSpPr>
            <a:stCxn id="47" idx="3"/>
            <a:endCxn id="55" idx="1"/>
          </p:cNvCxnSpPr>
          <p:nvPr/>
        </p:nvCxnSpPr>
        <p:spPr>
          <a:xfrm flipV="1">
            <a:off x="2142601" y="3716862"/>
            <a:ext cx="1988628" cy="1888406"/>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42C9488-4642-4BF7-9DE9-CE1F0F6912B1}"/>
              </a:ext>
            </a:extLst>
          </p:cNvPr>
          <p:cNvCxnSpPr>
            <a:stCxn id="47" idx="3"/>
            <a:endCxn id="54" idx="1"/>
          </p:cNvCxnSpPr>
          <p:nvPr/>
        </p:nvCxnSpPr>
        <p:spPr>
          <a:xfrm>
            <a:off x="2142601" y="5605268"/>
            <a:ext cx="1988628"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970DE136-4EBD-47E3-A6E9-3312837DA0BB}"/>
              </a:ext>
            </a:extLst>
          </p:cNvPr>
          <p:cNvCxnSpPr>
            <a:cxnSpLocks/>
            <a:stCxn id="20" idx="2"/>
            <a:endCxn id="47" idx="0"/>
          </p:cNvCxnSpPr>
          <p:nvPr/>
        </p:nvCxnSpPr>
        <p:spPr>
          <a:xfrm flipH="1">
            <a:off x="1646518" y="4221704"/>
            <a:ext cx="1" cy="8166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2B58AC6-8A26-428D-87B0-EE1AE8F45BC4}"/>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36" name="Graphic 35">
            <a:extLst>
              <a:ext uri="{FF2B5EF4-FFF2-40B4-BE49-F238E27FC236}">
                <a16:creationId xmlns:a16="http://schemas.microsoft.com/office/drawing/2014/main" id="{CDF1885C-53A1-4D2B-BE3B-3725F22972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24612" y="1667360"/>
            <a:ext cx="518264" cy="518262"/>
          </a:xfrm>
          <a:prstGeom prst="rect">
            <a:avLst/>
          </a:prstGeom>
        </p:spPr>
      </p:pic>
      <p:pic>
        <p:nvPicPr>
          <p:cNvPr id="37" name="Graphic 36">
            <a:extLst>
              <a:ext uri="{FF2B5EF4-FFF2-40B4-BE49-F238E27FC236}">
                <a16:creationId xmlns:a16="http://schemas.microsoft.com/office/drawing/2014/main" id="{D081014B-D78C-4516-80DE-24B1334D75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4612" y="3717378"/>
            <a:ext cx="518264" cy="518262"/>
          </a:xfrm>
          <a:prstGeom prst="rect">
            <a:avLst/>
          </a:prstGeom>
        </p:spPr>
      </p:pic>
      <p:sp>
        <p:nvSpPr>
          <p:cNvPr id="38" name="TextBox 37">
            <a:extLst>
              <a:ext uri="{FF2B5EF4-FFF2-40B4-BE49-F238E27FC236}">
                <a16:creationId xmlns:a16="http://schemas.microsoft.com/office/drawing/2014/main" id="{691D6D91-D915-4AC7-9DC4-A14CF3A4D436}"/>
              </a:ext>
            </a:extLst>
          </p:cNvPr>
          <p:cNvSpPr txBox="1"/>
          <p:nvPr/>
        </p:nvSpPr>
        <p:spPr>
          <a:xfrm>
            <a:off x="9334240" y="3741522"/>
            <a:ext cx="2491405" cy="461665"/>
          </a:xfrm>
          <a:prstGeom prst="rect">
            <a:avLst/>
          </a:prstGeom>
          <a:noFill/>
        </p:spPr>
        <p:txBody>
          <a:bodyPr wrap="square" rtlCol="0">
            <a:spAutoFit/>
          </a:bodyPr>
          <a:lstStyle/>
          <a:p>
            <a:r>
              <a:rPr lang="en-US" sz="2400" dirty="0">
                <a:cs typeface="Calibri" panose="020F0502020204030204" pitchFamily="34" charset="0"/>
              </a:rPr>
              <a:t>Lateral Movement</a:t>
            </a:r>
            <a:endParaRPr lang="en-US" sz="2000" dirty="0">
              <a:cs typeface="Calibri" panose="020F0502020204030204" pitchFamily="34" charset="0"/>
            </a:endParaRPr>
          </a:p>
        </p:txBody>
      </p:sp>
      <p:pic>
        <p:nvPicPr>
          <p:cNvPr id="40" name="Graphic 39">
            <a:extLst>
              <a:ext uri="{FF2B5EF4-FFF2-40B4-BE49-F238E27FC236}">
                <a16:creationId xmlns:a16="http://schemas.microsoft.com/office/drawing/2014/main" id="{855489E7-1E88-4350-A0F0-05B304012B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05303" y="4663535"/>
            <a:ext cx="556880" cy="636434"/>
          </a:xfrm>
          <a:prstGeom prst="rect">
            <a:avLst/>
          </a:prstGeom>
        </p:spPr>
      </p:pic>
      <p:sp>
        <p:nvSpPr>
          <p:cNvPr id="42" name="TextBox 41">
            <a:extLst>
              <a:ext uri="{FF2B5EF4-FFF2-40B4-BE49-F238E27FC236}">
                <a16:creationId xmlns:a16="http://schemas.microsoft.com/office/drawing/2014/main" id="{64C2EE7E-75A6-4C1B-B682-3EED7ED51267}"/>
              </a:ext>
            </a:extLst>
          </p:cNvPr>
          <p:cNvSpPr txBox="1"/>
          <p:nvPr/>
        </p:nvSpPr>
        <p:spPr>
          <a:xfrm>
            <a:off x="9334240" y="4566253"/>
            <a:ext cx="2491405" cy="830997"/>
          </a:xfrm>
          <a:prstGeom prst="rect">
            <a:avLst/>
          </a:prstGeom>
          <a:noFill/>
        </p:spPr>
        <p:txBody>
          <a:bodyPr wrap="square" rtlCol="0">
            <a:spAutoFit/>
          </a:bodyPr>
          <a:lstStyle/>
          <a:p>
            <a:r>
              <a:rPr lang="en-US" sz="2400" dirty="0">
                <a:solidFill>
                  <a:srgbClr val="C00000"/>
                </a:solidFill>
                <a:cs typeface="Calibri" panose="020F0502020204030204" pitchFamily="34" charset="0"/>
              </a:rPr>
              <a:t>Secrets (mis)Management</a:t>
            </a:r>
            <a:endParaRPr lang="en-US" sz="2000" dirty="0">
              <a:solidFill>
                <a:srgbClr val="C00000"/>
              </a:solidFill>
              <a:cs typeface="Calibri" panose="020F0502020204030204" pitchFamily="34" charset="0"/>
            </a:endParaRPr>
          </a:p>
        </p:txBody>
      </p:sp>
      <p:pic>
        <p:nvPicPr>
          <p:cNvPr id="46" name="Graphic 45">
            <a:extLst>
              <a:ext uri="{FF2B5EF4-FFF2-40B4-BE49-F238E27FC236}">
                <a16:creationId xmlns:a16="http://schemas.microsoft.com/office/drawing/2014/main" id="{55B93D6A-70F6-4597-87E2-69C6706C4C9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0370" y="2610342"/>
            <a:ext cx="726746" cy="581397"/>
          </a:xfrm>
          <a:prstGeom prst="rect">
            <a:avLst/>
          </a:prstGeom>
        </p:spPr>
      </p:pic>
      <p:sp>
        <p:nvSpPr>
          <p:cNvPr id="48" name="TextBox 47">
            <a:extLst>
              <a:ext uri="{FF2B5EF4-FFF2-40B4-BE49-F238E27FC236}">
                <a16:creationId xmlns:a16="http://schemas.microsoft.com/office/drawing/2014/main" id="{384FD286-6E39-498B-8BDD-0C3657C1C9DC}"/>
              </a:ext>
            </a:extLst>
          </p:cNvPr>
          <p:cNvSpPr txBox="1"/>
          <p:nvPr/>
        </p:nvSpPr>
        <p:spPr>
          <a:xfrm>
            <a:off x="9334239" y="2662292"/>
            <a:ext cx="2491405" cy="461665"/>
          </a:xfrm>
          <a:prstGeom prst="rect">
            <a:avLst/>
          </a:prstGeom>
          <a:noFill/>
        </p:spPr>
        <p:txBody>
          <a:bodyPr wrap="square" rtlCol="0">
            <a:spAutoFit/>
          </a:bodyPr>
          <a:lstStyle/>
          <a:p>
            <a:r>
              <a:rPr lang="en-US" sz="2400" dirty="0">
                <a:cs typeface="Calibri" panose="020F0502020204030204" pitchFamily="34" charset="0"/>
              </a:rPr>
              <a:t>Management Plane</a:t>
            </a:r>
            <a:endParaRPr lang="en-US" sz="2000" dirty="0">
              <a:cs typeface="Calibri" panose="020F0502020204030204" pitchFamily="34" charset="0"/>
            </a:endParaRPr>
          </a:p>
        </p:txBody>
      </p:sp>
    </p:spTree>
    <p:extLst>
      <p:ext uri="{BB962C8B-B14F-4D97-AF65-F5344CB8AC3E}">
        <p14:creationId xmlns:p14="http://schemas.microsoft.com/office/powerpoint/2010/main" val="423884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8" name="Connector: Elbow 37">
            <a:extLst>
              <a:ext uri="{FF2B5EF4-FFF2-40B4-BE49-F238E27FC236}">
                <a16:creationId xmlns:a16="http://schemas.microsoft.com/office/drawing/2014/main" id="{0E3F5243-6E13-45ED-BEB0-63B8B1636EB9}"/>
              </a:ext>
            </a:extLst>
          </p:cNvPr>
          <p:cNvCxnSpPr>
            <a:cxnSpLocks/>
            <a:stCxn id="20" idx="3"/>
            <a:endCxn id="53" idx="1"/>
          </p:cNvCxnSpPr>
          <p:nvPr/>
        </p:nvCxnSpPr>
        <p:spPr>
          <a:xfrm flipV="1">
            <a:off x="2078517" y="1850716"/>
            <a:ext cx="2052712" cy="186614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DE5C4FE-E2DE-43CA-A835-45F5CBCD58A2}"/>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39" name="Graphic 38">
            <a:extLst>
              <a:ext uri="{FF2B5EF4-FFF2-40B4-BE49-F238E27FC236}">
                <a16:creationId xmlns:a16="http://schemas.microsoft.com/office/drawing/2014/main" id="{2794120B-0D03-4658-B0F9-E03F29513A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24612" y="1667360"/>
            <a:ext cx="518264" cy="518262"/>
          </a:xfrm>
          <a:prstGeom prst="rect">
            <a:avLst/>
          </a:prstGeom>
        </p:spPr>
      </p:pic>
      <p:pic>
        <p:nvPicPr>
          <p:cNvPr id="41" name="Graphic 40">
            <a:extLst>
              <a:ext uri="{FF2B5EF4-FFF2-40B4-BE49-F238E27FC236}">
                <a16:creationId xmlns:a16="http://schemas.microsoft.com/office/drawing/2014/main" id="{D67A4ED0-090F-45AD-AF3F-4C04CF9821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24612" y="3717378"/>
            <a:ext cx="518264" cy="518262"/>
          </a:xfrm>
          <a:prstGeom prst="rect">
            <a:avLst/>
          </a:prstGeom>
        </p:spPr>
      </p:pic>
      <p:sp>
        <p:nvSpPr>
          <p:cNvPr id="64" name="TextBox 63">
            <a:extLst>
              <a:ext uri="{FF2B5EF4-FFF2-40B4-BE49-F238E27FC236}">
                <a16:creationId xmlns:a16="http://schemas.microsoft.com/office/drawing/2014/main" id="{DE2A7798-51A8-417F-8FE1-038597ED9CB6}"/>
              </a:ext>
            </a:extLst>
          </p:cNvPr>
          <p:cNvSpPr txBox="1"/>
          <p:nvPr/>
        </p:nvSpPr>
        <p:spPr>
          <a:xfrm>
            <a:off x="9334240" y="3741522"/>
            <a:ext cx="2491405" cy="461665"/>
          </a:xfrm>
          <a:prstGeom prst="rect">
            <a:avLst/>
          </a:prstGeom>
          <a:noFill/>
        </p:spPr>
        <p:txBody>
          <a:bodyPr wrap="square" rtlCol="0">
            <a:spAutoFit/>
          </a:bodyPr>
          <a:lstStyle/>
          <a:p>
            <a:r>
              <a:rPr lang="en-US" sz="2400" dirty="0">
                <a:cs typeface="Calibri" panose="020F0502020204030204" pitchFamily="34" charset="0"/>
              </a:rPr>
              <a:t>Lateral Movement</a:t>
            </a:r>
            <a:endParaRPr lang="en-US" sz="2000" dirty="0">
              <a:cs typeface="Calibri" panose="020F0502020204030204" pitchFamily="34" charset="0"/>
            </a:endParaRPr>
          </a:p>
        </p:txBody>
      </p:sp>
      <p:pic>
        <p:nvPicPr>
          <p:cNvPr id="43" name="Graphic 42">
            <a:extLst>
              <a:ext uri="{FF2B5EF4-FFF2-40B4-BE49-F238E27FC236}">
                <a16:creationId xmlns:a16="http://schemas.microsoft.com/office/drawing/2014/main" id="{38418D98-84B6-44DD-B2F4-0F7661949C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05303" y="4663535"/>
            <a:ext cx="556880" cy="636434"/>
          </a:xfrm>
          <a:prstGeom prst="rect">
            <a:avLst/>
          </a:prstGeom>
        </p:spPr>
      </p:pic>
      <p:sp>
        <p:nvSpPr>
          <p:cNvPr id="66" name="TextBox 65">
            <a:extLst>
              <a:ext uri="{FF2B5EF4-FFF2-40B4-BE49-F238E27FC236}">
                <a16:creationId xmlns:a16="http://schemas.microsoft.com/office/drawing/2014/main" id="{F664B50E-7AD7-4BAF-AB6E-A51B8284D08F}"/>
              </a:ext>
            </a:extLst>
          </p:cNvPr>
          <p:cNvSpPr txBox="1"/>
          <p:nvPr/>
        </p:nvSpPr>
        <p:spPr>
          <a:xfrm>
            <a:off x="9334240" y="4566253"/>
            <a:ext cx="2491405" cy="830997"/>
          </a:xfrm>
          <a:prstGeom prst="rect">
            <a:avLst/>
          </a:prstGeom>
          <a:noFill/>
        </p:spPr>
        <p:txBody>
          <a:bodyPr wrap="square" rtlCol="0">
            <a:spAutoFit/>
          </a:bodyPr>
          <a:lstStyle/>
          <a:p>
            <a:r>
              <a:rPr lang="en-US" sz="2400" dirty="0">
                <a:cs typeface="Calibri" panose="020F0502020204030204" pitchFamily="34" charset="0"/>
              </a:rPr>
              <a:t>Secrets (mis)Management</a:t>
            </a:r>
            <a:endParaRPr lang="en-US" sz="2000" dirty="0">
              <a:cs typeface="Calibri" panose="020F0502020204030204" pitchFamily="34" charset="0"/>
            </a:endParaRPr>
          </a:p>
        </p:txBody>
      </p:sp>
      <p:pic>
        <p:nvPicPr>
          <p:cNvPr id="45" name="Graphic 44">
            <a:extLst>
              <a:ext uri="{FF2B5EF4-FFF2-40B4-BE49-F238E27FC236}">
                <a16:creationId xmlns:a16="http://schemas.microsoft.com/office/drawing/2014/main" id="{20B2ECF8-D675-4870-BFEC-B1C46D3872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59828" y="5787614"/>
            <a:ext cx="647830" cy="518264"/>
          </a:xfrm>
          <a:prstGeom prst="rect">
            <a:avLst/>
          </a:prstGeom>
        </p:spPr>
      </p:pic>
      <p:sp>
        <p:nvSpPr>
          <p:cNvPr id="67" name="TextBox 66">
            <a:extLst>
              <a:ext uri="{FF2B5EF4-FFF2-40B4-BE49-F238E27FC236}">
                <a16:creationId xmlns:a16="http://schemas.microsoft.com/office/drawing/2014/main" id="{4856DBC7-F24F-46D4-9DF8-E407A01A3663}"/>
              </a:ext>
            </a:extLst>
          </p:cNvPr>
          <p:cNvSpPr txBox="1"/>
          <p:nvPr/>
        </p:nvSpPr>
        <p:spPr>
          <a:xfrm>
            <a:off x="9334240" y="5631247"/>
            <a:ext cx="2491405" cy="830997"/>
          </a:xfrm>
          <a:prstGeom prst="rect">
            <a:avLst/>
          </a:prstGeom>
          <a:noFill/>
        </p:spPr>
        <p:txBody>
          <a:bodyPr wrap="square" rtlCol="0">
            <a:spAutoFit/>
          </a:bodyPr>
          <a:lstStyle/>
          <a:p>
            <a:r>
              <a:rPr lang="en-US" sz="2400" dirty="0">
                <a:solidFill>
                  <a:srgbClr val="C00000"/>
                </a:solidFill>
                <a:cs typeface="Calibri" panose="020F0502020204030204" pitchFamily="34" charset="0"/>
              </a:rPr>
              <a:t>App Permissions</a:t>
            </a:r>
          </a:p>
          <a:p>
            <a:r>
              <a:rPr lang="en-US" sz="2400" dirty="0">
                <a:solidFill>
                  <a:srgbClr val="C00000"/>
                </a:solidFill>
                <a:cs typeface="Calibri" panose="020F0502020204030204" pitchFamily="34" charset="0"/>
              </a:rPr>
              <a:t>(</a:t>
            </a:r>
            <a:r>
              <a:rPr lang="en-US" sz="2400" dirty="0" err="1">
                <a:solidFill>
                  <a:srgbClr val="C00000"/>
                </a:solidFill>
                <a:cs typeface="Calibri" panose="020F0502020204030204" pitchFamily="34" charset="0"/>
              </a:rPr>
              <a:t>PoLP</a:t>
            </a:r>
            <a:r>
              <a:rPr lang="en-US" sz="2400" dirty="0">
                <a:solidFill>
                  <a:srgbClr val="C00000"/>
                </a:solidFill>
                <a:cs typeface="Calibri" panose="020F0502020204030204" pitchFamily="34" charset="0"/>
              </a:rPr>
              <a:t>)</a:t>
            </a:r>
            <a:endParaRPr lang="en-US" sz="2000" dirty="0">
              <a:solidFill>
                <a:srgbClr val="C00000"/>
              </a:solidFill>
              <a:cs typeface="Calibri" panose="020F0502020204030204" pitchFamily="34" charset="0"/>
            </a:endParaRPr>
          </a:p>
        </p:txBody>
      </p: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pic>
        <p:nvPicPr>
          <p:cNvPr id="4" name="Graphic 3">
            <a:extLst>
              <a:ext uri="{FF2B5EF4-FFF2-40B4-BE49-F238E27FC236}">
                <a16:creationId xmlns:a16="http://schemas.microsoft.com/office/drawing/2014/main" id="{BFC79E91-321D-46D9-AAB6-BEDD27475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99991" y="1289268"/>
            <a:ext cx="577082" cy="461665"/>
          </a:xfrm>
          <a:prstGeom prst="rect">
            <a:avLst/>
          </a:prstGeom>
        </p:spPr>
      </p:pic>
      <p:pic>
        <p:nvPicPr>
          <p:cNvPr id="24" name="Graphic 23">
            <a:extLst>
              <a:ext uri="{FF2B5EF4-FFF2-40B4-BE49-F238E27FC236}">
                <a16:creationId xmlns:a16="http://schemas.microsoft.com/office/drawing/2014/main" id="{19DD32B3-340D-4EDD-A81D-363E0332EB7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20370" y="2610342"/>
            <a:ext cx="726746" cy="581397"/>
          </a:xfrm>
          <a:prstGeom prst="rect">
            <a:avLst/>
          </a:prstGeom>
        </p:spPr>
      </p:pic>
      <p:sp>
        <p:nvSpPr>
          <p:cNvPr id="25" name="TextBox 24">
            <a:extLst>
              <a:ext uri="{FF2B5EF4-FFF2-40B4-BE49-F238E27FC236}">
                <a16:creationId xmlns:a16="http://schemas.microsoft.com/office/drawing/2014/main" id="{7788A4CD-D908-4078-A185-484E0EC81A27}"/>
              </a:ext>
            </a:extLst>
          </p:cNvPr>
          <p:cNvSpPr txBox="1"/>
          <p:nvPr/>
        </p:nvSpPr>
        <p:spPr>
          <a:xfrm>
            <a:off x="9334239" y="2662292"/>
            <a:ext cx="2491405" cy="461665"/>
          </a:xfrm>
          <a:prstGeom prst="rect">
            <a:avLst/>
          </a:prstGeom>
          <a:noFill/>
        </p:spPr>
        <p:txBody>
          <a:bodyPr wrap="square" rtlCol="0">
            <a:spAutoFit/>
          </a:bodyPr>
          <a:lstStyle/>
          <a:p>
            <a:r>
              <a:rPr lang="en-US" sz="2400" dirty="0">
                <a:cs typeface="Calibri" panose="020F0502020204030204" pitchFamily="34" charset="0"/>
              </a:rPr>
              <a:t>Management Plane</a:t>
            </a:r>
            <a:endParaRPr lang="en-US" sz="2000" dirty="0">
              <a:cs typeface="Calibri" panose="020F0502020204030204" pitchFamily="34" charset="0"/>
            </a:endParaRPr>
          </a:p>
        </p:txBody>
      </p:sp>
    </p:spTree>
    <p:extLst>
      <p:ext uri="{BB962C8B-B14F-4D97-AF65-F5344CB8AC3E}">
        <p14:creationId xmlns:p14="http://schemas.microsoft.com/office/powerpoint/2010/main" val="4097535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Shadow IT</a:t>
            </a:r>
          </a:p>
        </p:txBody>
      </p:sp>
      <p:pic>
        <p:nvPicPr>
          <p:cNvPr id="1026" name="Picture 2" descr="Shadow IT">
            <a:extLst>
              <a:ext uri="{FF2B5EF4-FFF2-40B4-BE49-F238E27FC236}">
                <a16:creationId xmlns:a16="http://schemas.microsoft.com/office/drawing/2014/main" id="{F3E0A57D-2938-4A7F-B90F-3AFCC7995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14" y="1248633"/>
            <a:ext cx="7794172" cy="47675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34E2C5F-C818-4993-875B-4A11EFDEAB07}"/>
              </a:ext>
            </a:extLst>
          </p:cNvPr>
          <p:cNvSpPr txBox="1"/>
          <p:nvPr/>
        </p:nvSpPr>
        <p:spPr>
          <a:xfrm>
            <a:off x="2691198" y="6016171"/>
            <a:ext cx="6809600" cy="307777"/>
          </a:xfrm>
          <a:prstGeom prst="rect">
            <a:avLst/>
          </a:prstGeom>
          <a:noFill/>
        </p:spPr>
        <p:txBody>
          <a:bodyPr wrap="square" rtlCol="0">
            <a:spAutoFit/>
          </a:bodyPr>
          <a:lstStyle/>
          <a:p>
            <a:pPr algn="ctr"/>
            <a:r>
              <a:rPr lang="en-US" sz="1400" i="1" dirty="0">
                <a:solidFill>
                  <a:schemeClr val="bg1">
                    <a:lumMod val="50000"/>
                  </a:schemeClr>
                </a:solidFill>
                <a:latin typeface="Calibri" panose="020F0502020204030204" pitchFamily="34" charset="0"/>
                <a:cs typeface="Calibri" panose="020F0502020204030204" pitchFamily="34" charset="0"/>
              </a:rPr>
              <a:t>Forrest </a:t>
            </a:r>
            <a:r>
              <a:rPr lang="en-US" sz="1400" i="1" dirty="0" err="1">
                <a:solidFill>
                  <a:schemeClr val="bg1">
                    <a:lumMod val="50000"/>
                  </a:schemeClr>
                </a:solidFill>
                <a:latin typeface="Calibri" panose="020F0502020204030204" pitchFamily="34" charset="0"/>
                <a:cs typeface="Calibri" panose="020F0502020204030204" pitchFamily="34" charset="0"/>
              </a:rPr>
              <a:t>Brazeal</a:t>
            </a:r>
            <a:r>
              <a:rPr lang="en-US" sz="1400" i="1" dirty="0">
                <a:solidFill>
                  <a:schemeClr val="bg1">
                    <a:lumMod val="50000"/>
                  </a:schemeClr>
                </a:solidFill>
                <a:latin typeface="Calibri" panose="020F0502020204030204" pitchFamily="34" charset="0"/>
                <a:cs typeface="Calibri" panose="020F0502020204030204" pitchFamily="34" charset="0"/>
              </a:rPr>
              <a:t> - https://faasandfurious.com/99</a:t>
            </a:r>
          </a:p>
        </p:txBody>
      </p:sp>
    </p:spTree>
    <p:extLst>
      <p:ext uri="{BB962C8B-B14F-4D97-AF65-F5344CB8AC3E}">
        <p14:creationId xmlns:p14="http://schemas.microsoft.com/office/powerpoint/2010/main" val="3469219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FEFE136-24CD-43AF-A6A1-F1B0C24C0AFB}"/>
              </a:ext>
            </a:extLst>
          </p:cNvPr>
          <p:cNvSpPr/>
          <p:nvPr/>
        </p:nvSpPr>
        <p:spPr>
          <a:xfrm>
            <a:off x="4431770" y="2306138"/>
            <a:ext cx="3328458" cy="3328458"/>
          </a:xfrm>
          <a:custGeom>
            <a:avLst/>
            <a:gdLst>
              <a:gd name="connsiteX0" fmla="*/ 0 w 3328458"/>
              <a:gd name="connsiteY0" fmla="*/ 1664229 h 3328458"/>
              <a:gd name="connsiteX1" fmla="*/ 1664229 w 3328458"/>
              <a:gd name="connsiteY1" fmla="*/ 0 h 3328458"/>
              <a:gd name="connsiteX2" fmla="*/ 3328458 w 3328458"/>
              <a:gd name="connsiteY2" fmla="*/ 1664229 h 3328458"/>
              <a:gd name="connsiteX3" fmla="*/ 1664229 w 3328458"/>
              <a:gd name="connsiteY3" fmla="*/ 3328458 h 3328458"/>
              <a:gd name="connsiteX4" fmla="*/ 0 w 3328458"/>
              <a:gd name="connsiteY4" fmla="*/ 1664229 h 332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458" h="3328458">
                <a:moveTo>
                  <a:pt x="0" y="1664229"/>
                </a:moveTo>
                <a:cubicBezTo>
                  <a:pt x="0" y="745101"/>
                  <a:pt x="745101" y="0"/>
                  <a:pt x="1664229" y="0"/>
                </a:cubicBezTo>
                <a:cubicBezTo>
                  <a:pt x="2583357" y="0"/>
                  <a:pt x="3328458" y="745101"/>
                  <a:pt x="3328458" y="1664229"/>
                </a:cubicBezTo>
                <a:cubicBezTo>
                  <a:pt x="3328458" y="2583357"/>
                  <a:pt x="2583357" y="3328458"/>
                  <a:pt x="1664229" y="3328458"/>
                </a:cubicBezTo>
                <a:cubicBezTo>
                  <a:pt x="745101" y="3328458"/>
                  <a:pt x="0" y="2583357"/>
                  <a:pt x="0" y="1664229"/>
                </a:cubicBezTo>
                <a:close/>
              </a:path>
            </a:pathLst>
          </a:custGeom>
          <a:gradFill flip="none" rotWithShape="1">
            <a:gsLst>
              <a:gs pos="66000">
                <a:srgbClr val="E1E8F7"/>
              </a:gs>
              <a:gs pos="70000">
                <a:schemeClr val="accent1">
                  <a:lumMod val="60000"/>
                  <a:lumOff val="40000"/>
                </a:schemeClr>
              </a:gs>
            </a:gsLst>
            <a:path path="circle">
              <a:fillToRect l="50000" t="50000" r="50000" b="50000"/>
            </a:path>
            <a:tileRect/>
          </a:gra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523001" tIns="523001" rIns="523001" bIns="523001" numCol="1" spcCol="1270" anchor="ctr" anchorCtr="0">
            <a:noAutofit/>
          </a:bodyPr>
          <a:lstStyle/>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r>
              <a:rPr lang="en-US" sz="6300" kern="1200" dirty="0"/>
              <a:t>People</a:t>
            </a:r>
          </a:p>
        </p:txBody>
      </p:sp>
      <p:sp>
        <p:nvSpPr>
          <p:cNvPr id="8" name="Freeform: Shape 7">
            <a:extLst>
              <a:ext uri="{FF2B5EF4-FFF2-40B4-BE49-F238E27FC236}">
                <a16:creationId xmlns:a16="http://schemas.microsoft.com/office/drawing/2014/main" id="{7E6926FC-E2A2-41D6-A821-8FE91CFE2A1B}"/>
              </a:ext>
            </a:extLst>
          </p:cNvPr>
          <p:cNvSpPr/>
          <p:nvPr/>
        </p:nvSpPr>
        <p:spPr>
          <a:xfrm>
            <a:off x="5137661" y="852306"/>
            <a:ext cx="1916676" cy="1905176"/>
          </a:xfrm>
          <a:custGeom>
            <a:avLst/>
            <a:gdLst>
              <a:gd name="connsiteX0" fmla="*/ 0 w 1916676"/>
              <a:gd name="connsiteY0" fmla="*/ 952588 h 1905176"/>
              <a:gd name="connsiteX1" fmla="*/ 958338 w 1916676"/>
              <a:gd name="connsiteY1" fmla="*/ 0 h 1905176"/>
              <a:gd name="connsiteX2" fmla="*/ 1916676 w 1916676"/>
              <a:gd name="connsiteY2" fmla="*/ 952588 h 1905176"/>
              <a:gd name="connsiteX3" fmla="*/ 958338 w 1916676"/>
              <a:gd name="connsiteY3" fmla="*/ 1905176 h 1905176"/>
              <a:gd name="connsiteX4" fmla="*/ 0 w 1916676"/>
              <a:gd name="connsiteY4" fmla="*/ 952588 h 190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676" h="1905176">
                <a:moveTo>
                  <a:pt x="0" y="952588"/>
                </a:moveTo>
                <a:cubicBezTo>
                  <a:pt x="0" y="426488"/>
                  <a:pt x="429063" y="0"/>
                  <a:pt x="958338" y="0"/>
                </a:cubicBezTo>
                <a:cubicBezTo>
                  <a:pt x="1487613" y="0"/>
                  <a:pt x="1916676" y="426488"/>
                  <a:pt x="1916676" y="952588"/>
                </a:cubicBezTo>
                <a:cubicBezTo>
                  <a:pt x="1916676" y="1478688"/>
                  <a:pt x="1487613" y="1905176"/>
                  <a:pt x="958338" y="1905176"/>
                </a:cubicBezTo>
                <a:cubicBezTo>
                  <a:pt x="429063" y="1905176"/>
                  <a:pt x="0" y="1478688"/>
                  <a:pt x="0" y="952588"/>
                </a:cubicBezTo>
                <a:close/>
              </a:path>
            </a:pathLst>
          </a:custGeom>
          <a:gradFill rotWithShape="0">
            <a:gsLst>
              <a:gs pos="64000">
                <a:schemeClr val="accent5">
                  <a:lumMod val="20000"/>
                  <a:lumOff val="80000"/>
                </a:schemeClr>
              </a:gs>
              <a:gs pos="71000">
                <a:schemeClr val="accent5">
                  <a:lumMod val="75000"/>
                </a:schemeClr>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16251" tIns="314567" rIns="316251" bIns="314567" numCol="1" spcCol="1270" anchor="ctr" anchorCtr="0">
            <a:noAutofit/>
          </a:bodyPr>
          <a:lstStyle/>
          <a:p>
            <a:pPr marL="0" lvl="0" indent="0" algn="ctr" defTabSz="1244600">
              <a:lnSpc>
                <a:spcPct val="90000"/>
              </a:lnSpc>
              <a:spcBef>
                <a:spcPct val="0"/>
              </a:spcBef>
              <a:spcAft>
                <a:spcPct val="35000"/>
              </a:spcAft>
              <a:buNone/>
            </a:pPr>
            <a:r>
              <a:rPr lang="en-US" sz="2800" kern="1200" dirty="0"/>
              <a:t>Policy</a:t>
            </a:r>
          </a:p>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endParaRPr lang="en-US" sz="2800" kern="1200" dirty="0"/>
          </a:p>
        </p:txBody>
      </p:sp>
      <p:sp>
        <p:nvSpPr>
          <p:cNvPr id="10" name="Freeform: Shape 9">
            <a:extLst>
              <a:ext uri="{FF2B5EF4-FFF2-40B4-BE49-F238E27FC236}">
                <a16:creationId xmlns:a16="http://schemas.microsoft.com/office/drawing/2014/main" id="{34A546E1-2793-418A-A94F-7B120F3A8C60}"/>
              </a:ext>
            </a:extLst>
          </p:cNvPr>
          <p:cNvSpPr/>
          <p:nvPr/>
        </p:nvSpPr>
        <p:spPr>
          <a:xfrm>
            <a:off x="7013016" y="4100516"/>
            <a:ext cx="1916676" cy="1905176"/>
          </a:xfrm>
          <a:custGeom>
            <a:avLst/>
            <a:gdLst>
              <a:gd name="connsiteX0" fmla="*/ 0 w 1916676"/>
              <a:gd name="connsiteY0" fmla="*/ 952588 h 1905176"/>
              <a:gd name="connsiteX1" fmla="*/ 958338 w 1916676"/>
              <a:gd name="connsiteY1" fmla="*/ 0 h 1905176"/>
              <a:gd name="connsiteX2" fmla="*/ 1916676 w 1916676"/>
              <a:gd name="connsiteY2" fmla="*/ 952588 h 1905176"/>
              <a:gd name="connsiteX3" fmla="*/ 958338 w 1916676"/>
              <a:gd name="connsiteY3" fmla="*/ 1905176 h 1905176"/>
              <a:gd name="connsiteX4" fmla="*/ 0 w 1916676"/>
              <a:gd name="connsiteY4" fmla="*/ 952588 h 190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676" h="1905176">
                <a:moveTo>
                  <a:pt x="0" y="952588"/>
                </a:moveTo>
                <a:cubicBezTo>
                  <a:pt x="0" y="426488"/>
                  <a:pt x="429063" y="0"/>
                  <a:pt x="958338" y="0"/>
                </a:cubicBezTo>
                <a:cubicBezTo>
                  <a:pt x="1487613" y="0"/>
                  <a:pt x="1916676" y="426488"/>
                  <a:pt x="1916676" y="952588"/>
                </a:cubicBezTo>
                <a:cubicBezTo>
                  <a:pt x="1916676" y="1478688"/>
                  <a:pt x="1487613" y="1905176"/>
                  <a:pt x="958338" y="1905176"/>
                </a:cubicBezTo>
                <a:cubicBezTo>
                  <a:pt x="429063" y="1905176"/>
                  <a:pt x="0" y="1478688"/>
                  <a:pt x="0" y="952588"/>
                </a:cubicBezTo>
                <a:close/>
              </a:path>
            </a:pathLst>
          </a:custGeom>
          <a:gradFill rotWithShape="0">
            <a:gsLst>
              <a:gs pos="64000">
                <a:srgbClr val="FBF3D5"/>
              </a:gs>
              <a:gs pos="70000">
                <a:srgbClr val="CC9900"/>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91" tIns="304407" rIns="306091" bIns="304407"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Detective Controls</a:t>
            </a:r>
          </a:p>
        </p:txBody>
      </p:sp>
      <p:sp>
        <p:nvSpPr>
          <p:cNvPr id="12" name="Freeform: Shape 11">
            <a:extLst>
              <a:ext uri="{FF2B5EF4-FFF2-40B4-BE49-F238E27FC236}">
                <a16:creationId xmlns:a16="http://schemas.microsoft.com/office/drawing/2014/main" id="{16B03B1B-BDAB-4CF8-82E2-1F6DC56C8D27}"/>
              </a:ext>
            </a:extLst>
          </p:cNvPr>
          <p:cNvSpPr/>
          <p:nvPr/>
        </p:nvSpPr>
        <p:spPr>
          <a:xfrm>
            <a:off x="3262306" y="4100516"/>
            <a:ext cx="1916676" cy="1905176"/>
          </a:xfrm>
          <a:custGeom>
            <a:avLst/>
            <a:gdLst>
              <a:gd name="connsiteX0" fmla="*/ 0 w 1916676"/>
              <a:gd name="connsiteY0" fmla="*/ 952588 h 1905176"/>
              <a:gd name="connsiteX1" fmla="*/ 958338 w 1916676"/>
              <a:gd name="connsiteY1" fmla="*/ 0 h 1905176"/>
              <a:gd name="connsiteX2" fmla="*/ 1916676 w 1916676"/>
              <a:gd name="connsiteY2" fmla="*/ 952588 h 1905176"/>
              <a:gd name="connsiteX3" fmla="*/ 958338 w 1916676"/>
              <a:gd name="connsiteY3" fmla="*/ 1905176 h 1905176"/>
              <a:gd name="connsiteX4" fmla="*/ 0 w 1916676"/>
              <a:gd name="connsiteY4" fmla="*/ 952588 h 190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676" h="1905176">
                <a:moveTo>
                  <a:pt x="0" y="952588"/>
                </a:moveTo>
                <a:cubicBezTo>
                  <a:pt x="0" y="426488"/>
                  <a:pt x="429063" y="0"/>
                  <a:pt x="958338" y="0"/>
                </a:cubicBezTo>
                <a:cubicBezTo>
                  <a:pt x="1487613" y="0"/>
                  <a:pt x="1916676" y="426488"/>
                  <a:pt x="1916676" y="952588"/>
                </a:cubicBezTo>
                <a:cubicBezTo>
                  <a:pt x="1916676" y="1478688"/>
                  <a:pt x="1487613" y="1905176"/>
                  <a:pt x="958338" y="1905176"/>
                </a:cubicBezTo>
                <a:cubicBezTo>
                  <a:pt x="429063" y="1905176"/>
                  <a:pt x="0" y="1478688"/>
                  <a:pt x="0" y="952588"/>
                </a:cubicBezTo>
                <a:close/>
              </a:path>
            </a:pathLst>
          </a:custGeom>
          <a:gradFill rotWithShape="0">
            <a:gsLst>
              <a:gs pos="64000">
                <a:srgbClr val="FDF1F1"/>
              </a:gs>
              <a:gs pos="72000">
                <a:srgbClr val="800000"/>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91" tIns="304407" rIns="306091" bIns="304407"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Preventative Controls</a:t>
            </a:r>
          </a:p>
        </p:txBody>
      </p:sp>
      <p:pic>
        <p:nvPicPr>
          <p:cNvPr id="11" name="Graphic 10">
            <a:extLst>
              <a:ext uri="{FF2B5EF4-FFF2-40B4-BE49-F238E27FC236}">
                <a16:creationId xmlns:a16="http://schemas.microsoft.com/office/drawing/2014/main" id="{C24F5C75-15AC-4D07-91CF-0BD9FEECB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2483" y="1673089"/>
            <a:ext cx="727032" cy="646251"/>
          </a:xfrm>
          <a:prstGeom prst="rect">
            <a:avLst/>
          </a:prstGeom>
        </p:spPr>
      </p:pic>
      <p:pic>
        <p:nvPicPr>
          <p:cNvPr id="5" name="Graphic 4">
            <a:extLst>
              <a:ext uri="{FF2B5EF4-FFF2-40B4-BE49-F238E27FC236}">
                <a16:creationId xmlns:a16="http://schemas.microsoft.com/office/drawing/2014/main" id="{05B48A8F-AE74-432A-B7D6-D4865F4EF1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384" y="2969533"/>
            <a:ext cx="1069230" cy="855384"/>
          </a:xfrm>
          <a:prstGeom prst="rect">
            <a:avLst/>
          </a:prstGeom>
        </p:spPr>
      </p:pic>
      <p:pic>
        <p:nvPicPr>
          <p:cNvPr id="7" name="Graphic 6">
            <a:extLst>
              <a:ext uri="{FF2B5EF4-FFF2-40B4-BE49-F238E27FC236}">
                <a16:creationId xmlns:a16="http://schemas.microsoft.com/office/drawing/2014/main" id="{F8D03E65-2501-4888-A515-387FCAB016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8229" y="4407380"/>
            <a:ext cx="646251" cy="646251"/>
          </a:xfrm>
          <a:prstGeom prst="rect">
            <a:avLst/>
          </a:prstGeom>
        </p:spPr>
      </p:pic>
      <p:pic>
        <p:nvPicPr>
          <p:cNvPr id="9" name="Graphic 8">
            <a:extLst>
              <a:ext uri="{FF2B5EF4-FFF2-40B4-BE49-F238E27FC236}">
                <a16:creationId xmlns:a16="http://schemas.microsoft.com/office/drawing/2014/main" id="{D9ACCAA5-5974-4A88-94E4-E742C71378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7519" y="4407380"/>
            <a:ext cx="646251" cy="646251"/>
          </a:xfrm>
          <a:prstGeom prst="rect">
            <a:avLst/>
          </a:prstGeom>
        </p:spPr>
      </p:pic>
    </p:spTree>
    <p:extLst>
      <p:ext uri="{BB962C8B-B14F-4D97-AF65-F5344CB8AC3E}">
        <p14:creationId xmlns:p14="http://schemas.microsoft.com/office/powerpoint/2010/main" val="132050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Key on a blueprint for a house">
            <a:extLst>
              <a:ext uri="{FF2B5EF4-FFF2-40B4-BE49-F238E27FC236}">
                <a16:creationId xmlns:a16="http://schemas.microsoft.com/office/drawing/2014/main" id="{A21EA617-6D48-425F-97A8-7FEC82C8F401}"/>
              </a:ext>
            </a:extLst>
          </p:cNvPr>
          <p:cNvPicPr>
            <a:picLocks noChangeAspect="1"/>
          </p:cNvPicPr>
          <p:nvPr/>
        </p:nvPicPr>
        <p:blipFill>
          <a:blip r:embed="rId3"/>
          <a:srcRect l="466" r="466"/>
          <a:stretch/>
        </p:blipFill>
        <p:spPr>
          <a:xfrm>
            <a:off x="446534" y="723899"/>
            <a:ext cx="7498616" cy="52451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381896" y="5985932"/>
            <a:ext cx="7621793" cy="706966"/>
          </a:xfrm>
        </p:spPr>
        <p:txBody>
          <a:bodyPr>
            <a:normAutofit/>
          </a:bodyPr>
          <a:lstStyle/>
          <a:p>
            <a:pPr algn="ctr"/>
            <a:r>
              <a:rPr lang="en-US" sz="2100" cap="none" dirty="0">
                <a:solidFill>
                  <a:schemeClr val="tx1"/>
                </a:solidFill>
                <a:latin typeface="Arial" panose="020B0604020202020204" pitchFamily="34" charset="0"/>
                <a:cs typeface="Arial" panose="020B0604020202020204" pitchFamily="34" charset="0"/>
              </a:rPr>
              <a:t>https://github.com/epopisces/talk_attack-surface-as-a-service</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F90E1-4277-46A7-A4CB-EA21CEA82244}"/>
              </a:ext>
            </a:extLst>
          </p:cNvPr>
          <p:cNvSpPr>
            <a:spLocks noGrp="1"/>
          </p:cNvSpPr>
          <p:nvPr>
            <p:ph type="title"/>
          </p:nvPr>
        </p:nvSpPr>
        <p:spPr/>
        <p:txBody>
          <a:bodyPr/>
          <a:lstStyle/>
          <a:p>
            <a:r>
              <a:rPr lang="en-US" sz="3600" dirty="0"/>
              <a:t>Serverless</a:t>
            </a:r>
            <a:r>
              <a:rPr lang="en-US" sz="3200" dirty="0"/>
              <a:t>?</a:t>
            </a:r>
            <a:endParaRPr lang="en-US" dirty="0">
              <a:latin typeface="+mn-lt"/>
            </a:endParaRPr>
          </a:p>
        </p:txBody>
      </p:sp>
      <p:grpSp>
        <p:nvGrpSpPr>
          <p:cNvPr id="5" name="Group 4">
            <a:extLst>
              <a:ext uri="{FF2B5EF4-FFF2-40B4-BE49-F238E27FC236}">
                <a16:creationId xmlns:a16="http://schemas.microsoft.com/office/drawing/2014/main" id="{55736302-7767-4F25-850E-C73417C7D4E0}"/>
              </a:ext>
            </a:extLst>
          </p:cNvPr>
          <p:cNvGrpSpPr/>
          <p:nvPr/>
        </p:nvGrpSpPr>
        <p:grpSpPr>
          <a:xfrm>
            <a:off x="1412943" y="2142063"/>
            <a:ext cx="9366114" cy="3755168"/>
            <a:chOff x="4956476" y="1960122"/>
            <a:chExt cx="6792915" cy="2723492"/>
          </a:xfrm>
        </p:grpSpPr>
        <p:pic>
          <p:nvPicPr>
            <p:cNvPr id="1026" name="Picture 2" descr="After Serverless">
              <a:hlinkClick r:id="rId3"/>
              <a:extLst>
                <a:ext uri="{FF2B5EF4-FFF2-40B4-BE49-F238E27FC236}">
                  <a16:creationId xmlns:a16="http://schemas.microsoft.com/office/drawing/2014/main" id="{31CD10B5-744A-462B-994B-CC1E4B0BD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476" y="1960122"/>
              <a:ext cx="6792915" cy="24270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970563-9CAB-4770-9438-67B8215AAF3E}"/>
                </a:ext>
              </a:extLst>
            </p:cNvPr>
            <p:cNvSpPr txBox="1"/>
            <p:nvPr/>
          </p:nvSpPr>
          <p:spPr>
            <a:xfrm>
              <a:off x="5883550" y="4375837"/>
              <a:ext cx="4938765" cy="307777"/>
            </a:xfrm>
            <a:prstGeom prst="rect">
              <a:avLst/>
            </a:prstGeom>
            <a:noFill/>
          </p:spPr>
          <p:txBody>
            <a:bodyPr wrap="square" rtlCol="0">
              <a:spAutoFit/>
            </a:bodyPr>
            <a:lstStyle/>
            <a:p>
              <a:pPr algn="ctr"/>
              <a:r>
                <a:rPr lang="en-US" sz="1400" i="1" dirty="0">
                  <a:solidFill>
                    <a:schemeClr val="bg1">
                      <a:lumMod val="50000"/>
                    </a:schemeClr>
                  </a:solidFill>
                  <a:latin typeface="Calibri" panose="020F0502020204030204" pitchFamily="34" charset="0"/>
                  <a:cs typeface="Calibri" panose="020F0502020204030204" pitchFamily="34" charset="0"/>
                </a:rPr>
                <a:t>Forrest </a:t>
              </a:r>
              <a:r>
                <a:rPr lang="en-US" sz="1400" i="1" dirty="0" err="1">
                  <a:solidFill>
                    <a:schemeClr val="bg1">
                      <a:lumMod val="50000"/>
                    </a:schemeClr>
                  </a:solidFill>
                  <a:latin typeface="Calibri" panose="020F0502020204030204" pitchFamily="34" charset="0"/>
                  <a:cs typeface="Calibri" panose="020F0502020204030204" pitchFamily="34" charset="0"/>
                </a:rPr>
                <a:t>Brazeal</a:t>
              </a:r>
              <a:r>
                <a:rPr lang="en-US" sz="1400" i="1" dirty="0">
                  <a:solidFill>
                    <a:schemeClr val="bg1">
                      <a:lumMod val="50000"/>
                    </a:schemeClr>
                  </a:solidFill>
                  <a:latin typeface="Calibri" panose="020F0502020204030204" pitchFamily="34" charset="0"/>
                  <a:cs typeface="Calibri" panose="020F0502020204030204" pitchFamily="34" charset="0"/>
                </a:rPr>
                <a:t> - https://faasandfurious.com/108</a:t>
              </a:r>
            </a:p>
          </p:txBody>
        </p:sp>
      </p:grpSp>
    </p:spTree>
    <p:extLst>
      <p:ext uri="{BB962C8B-B14F-4D97-AF65-F5344CB8AC3E}">
        <p14:creationId xmlns:p14="http://schemas.microsoft.com/office/powerpoint/2010/main" val="3162111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pPr algn="ctr"/>
            <a:r>
              <a:rPr lang="en-US" dirty="0">
                <a:solidFill>
                  <a:srgbClr val="FFFEFF"/>
                </a:solidFill>
              </a:rPr>
              <a:t>full stack app</a:t>
            </a:r>
          </a:p>
        </p:txBody>
      </p:sp>
      <p:pic>
        <p:nvPicPr>
          <p:cNvPr id="11" name="Picture 10">
            <a:extLst>
              <a:ext uri="{FF2B5EF4-FFF2-40B4-BE49-F238E27FC236}">
                <a16:creationId xmlns:a16="http://schemas.microsoft.com/office/drawing/2014/main" id="{84B8D6EE-F5CA-4CA2-AD49-46F5C4831C2B}"/>
              </a:ext>
            </a:extLst>
          </p:cNvPr>
          <p:cNvPicPr>
            <a:picLocks noChangeAspect="1"/>
          </p:cNvPicPr>
          <p:nvPr/>
        </p:nvPicPr>
        <p:blipFill>
          <a:blip r:embed="rId3"/>
          <a:stretch>
            <a:fillRect/>
          </a:stretch>
        </p:blipFill>
        <p:spPr>
          <a:xfrm>
            <a:off x="5273178" y="2250249"/>
            <a:ext cx="1615286" cy="1508783"/>
          </a:xfrm>
          <a:prstGeom prst="rect">
            <a:avLst/>
          </a:prstGeom>
        </p:spPr>
      </p:pic>
      <p:pic>
        <p:nvPicPr>
          <p:cNvPr id="15" name="Picture 14">
            <a:extLst>
              <a:ext uri="{FF2B5EF4-FFF2-40B4-BE49-F238E27FC236}">
                <a16:creationId xmlns:a16="http://schemas.microsoft.com/office/drawing/2014/main" id="{2E7B6D7F-F85C-4B15-8258-10CDF7423C64}"/>
              </a:ext>
            </a:extLst>
          </p:cNvPr>
          <p:cNvPicPr>
            <a:picLocks noChangeAspect="1"/>
          </p:cNvPicPr>
          <p:nvPr/>
        </p:nvPicPr>
        <p:blipFill>
          <a:blip r:embed="rId4"/>
          <a:stretch>
            <a:fillRect/>
          </a:stretch>
        </p:blipFill>
        <p:spPr>
          <a:xfrm>
            <a:off x="1527250" y="2250456"/>
            <a:ext cx="1508371" cy="1508371"/>
          </a:xfrm>
          <a:prstGeom prst="rect">
            <a:avLst/>
          </a:prstGeom>
        </p:spPr>
      </p:pic>
      <p:pic>
        <p:nvPicPr>
          <p:cNvPr id="17" name="Picture 16">
            <a:extLst>
              <a:ext uri="{FF2B5EF4-FFF2-40B4-BE49-F238E27FC236}">
                <a16:creationId xmlns:a16="http://schemas.microsoft.com/office/drawing/2014/main" id="{AE750281-7D26-42ED-B0A9-BA1190E959FA}"/>
              </a:ext>
            </a:extLst>
          </p:cNvPr>
          <p:cNvPicPr>
            <a:picLocks noChangeAspect="1"/>
          </p:cNvPicPr>
          <p:nvPr/>
        </p:nvPicPr>
        <p:blipFill>
          <a:blip r:embed="rId5"/>
          <a:stretch>
            <a:fillRect/>
          </a:stretch>
        </p:blipFill>
        <p:spPr>
          <a:xfrm>
            <a:off x="9126022" y="2250456"/>
            <a:ext cx="1508371" cy="1508371"/>
          </a:xfrm>
          <a:prstGeom prst="rect">
            <a:avLst/>
          </a:prstGeom>
        </p:spPr>
      </p:pic>
      <p:grpSp>
        <p:nvGrpSpPr>
          <p:cNvPr id="19" name="Group 18">
            <a:extLst>
              <a:ext uri="{FF2B5EF4-FFF2-40B4-BE49-F238E27FC236}">
                <a16:creationId xmlns:a16="http://schemas.microsoft.com/office/drawing/2014/main" id="{C3D339CB-A26C-44AD-9012-FFE27A60C2CD}"/>
              </a:ext>
            </a:extLst>
          </p:cNvPr>
          <p:cNvGrpSpPr/>
          <p:nvPr/>
        </p:nvGrpSpPr>
        <p:grpSpPr>
          <a:xfrm>
            <a:off x="447817" y="518866"/>
            <a:ext cx="11290860" cy="584775"/>
            <a:chOff x="447817" y="518866"/>
            <a:chExt cx="11290860" cy="584775"/>
          </a:xfrm>
        </p:grpSpPr>
        <p:sp>
          <p:nvSpPr>
            <p:cNvPr id="18" name="TextBox 17">
              <a:extLst>
                <a:ext uri="{FF2B5EF4-FFF2-40B4-BE49-F238E27FC236}">
                  <a16:creationId xmlns:a16="http://schemas.microsoft.com/office/drawing/2014/main" id="{34A858E5-80C4-437C-A5A3-8C69A047D5F4}"/>
                </a:ext>
              </a:extLst>
            </p:cNvPr>
            <p:cNvSpPr txBox="1"/>
            <p:nvPr/>
          </p:nvSpPr>
          <p:spPr>
            <a:xfrm>
              <a:off x="447817" y="518866"/>
              <a:ext cx="3701795" cy="584775"/>
            </a:xfrm>
            <a:prstGeom prst="rect">
              <a:avLst/>
            </a:prstGeom>
            <a:solidFill>
              <a:schemeClr val="accent1">
                <a:alpha val="25000"/>
              </a:schemeClr>
            </a:solidFill>
          </p:spPr>
          <p:txBody>
            <a:bodyPr wrap="square" rtlCol="0">
              <a:spAutoFit/>
            </a:bodyPr>
            <a:lstStyle/>
            <a:p>
              <a:pPr algn="ctr"/>
              <a:r>
                <a:rPr lang="en-US" sz="3200" dirty="0"/>
                <a:t>Web Frontend</a:t>
              </a:r>
            </a:p>
          </p:txBody>
        </p:sp>
        <p:sp>
          <p:nvSpPr>
            <p:cNvPr id="22" name="TextBox 21">
              <a:extLst>
                <a:ext uri="{FF2B5EF4-FFF2-40B4-BE49-F238E27FC236}">
                  <a16:creationId xmlns:a16="http://schemas.microsoft.com/office/drawing/2014/main" id="{DE9BA4AC-F9E0-4271-88F5-0DCB7380012E}"/>
                </a:ext>
              </a:extLst>
            </p:cNvPr>
            <p:cNvSpPr txBox="1"/>
            <p:nvPr/>
          </p:nvSpPr>
          <p:spPr>
            <a:xfrm>
              <a:off x="4242349" y="518866"/>
              <a:ext cx="3701795" cy="584775"/>
            </a:xfrm>
            <a:prstGeom prst="rect">
              <a:avLst/>
            </a:prstGeom>
            <a:solidFill>
              <a:schemeClr val="accent2">
                <a:alpha val="25000"/>
              </a:schemeClr>
            </a:solidFill>
          </p:spPr>
          <p:txBody>
            <a:bodyPr wrap="square" rtlCol="0">
              <a:spAutoFit/>
            </a:bodyPr>
            <a:lstStyle/>
            <a:p>
              <a:pPr algn="ctr"/>
              <a:r>
                <a:rPr lang="en-US" sz="3200" dirty="0"/>
                <a:t>API</a:t>
              </a:r>
            </a:p>
          </p:txBody>
        </p:sp>
        <p:sp>
          <p:nvSpPr>
            <p:cNvPr id="23" name="TextBox 22">
              <a:extLst>
                <a:ext uri="{FF2B5EF4-FFF2-40B4-BE49-F238E27FC236}">
                  <a16:creationId xmlns:a16="http://schemas.microsoft.com/office/drawing/2014/main" id="{1555E34C-3803-4BC8-8165-6B7EEF8D0E29}"/>
                </a:ext>
              </a:extLst>
            </p:cNvPr>
            <p:cNvSpPr txBox="1"/>
            <p:nvPr/>
          </p:nvSpPr>
          <p:spPr>
            <a:xfrm>
              <a:off x="8036882" y="518866"/>
              <a:ext cx="3701795" cy="584775"/>
            </a:xfrm>
            <a:prstGeom prst="rect">
              <a:avLst/>
            </a:prstGeom>
            <a:solidFill>
              <a:schemeClr val="accent4">
                <a:alpha val="25000"/>
              </a:schemeClr>
            </a:solidFill>
          </p:spPr>
          <p:txBody>
            <a:bodyPr wrap="square" rtlCol="0">
              <a:spAutoFit/>
            </a:bodyPr>
            <a:lstStyle/>
            <a:p>
              <a:pPr algn="ctr"/>
              <a:r>
                <a:rPr lang="en-US" sz="3200" dirty="0"/>
                <a:t>Database</a:t>
              </a:r>
            </a:p>
          </p:txBody>
        </p:sp>
      </p:grpSp>
      <p:grpSp>
        <p:nvGrpSpPr>
          <p:cNvPr id="30" name="Group 29">
            <a:extLst>
              <a:ext uri="{FF2B5EF4-FFF2-40B4-BE49-F238E27FC236}">
                <a16:creationId xmlns:a16="http://schemas.microsoft.com/office/drawing/2014/main" id="{E29C8271-9442-47F6-8121-DD61863B7841}"/>
              </a:ext>
            </a:extLst>
          </p:cNvPr>
          <p:cNvGrpSpPr/>
          <p:nvPr/>
        </p:nvGrpSpPr>
        <p:grpSpPr>
          <a:xfrm>
            <a:off x="447817" y="3933578"/>
            <a:ext cx="11290860" cy="584775"/>
            <a:chOff x="447817" y="518866"/>
            <a:chExt cx="11290860" cy="584775"/>
          </a:xfrm>
        </p:grpSpPr>
        <p:sp>
          <p:nvSpPr>
            <p:cNvPr id="32" name="TextBox 31">
              <a:extLst>
                <a:ext uri="{FF2B5EF4-FFF2-40B4-BE49-F238E27FC236}">
                  <a16:creationId xmlns:a16="http://schemas.microsoft.com/office/drawing/2014/main" id="{687966A4-4F65-4EBC-8B4A-4D04671D6C68}"/>
                </a:ext>
              </a:extLst>
            </p:cNvPr>
            <p:cNvSpPr txBox="1"/>
            <p:nvPr/>
          </p:nvSpPr>
          <p:spPr>
            <a:xfrm>
              <a:off x="447817" y="518866"/>
              <a:ext cx="3701795" cy="584775"/>
            </a:xfrm>
            <a:prstGeom prst="rect">
              <a:avLst/>
            </a:prstGeom>
            <a:noFill/>
          </p:spPr>
          <p:txBody>
            <a:bodyPr wrap="square" rtlCol="0">
              <a:spAutoFit/>
            </a:bodyPr>
            <a:lstStyle/>
            <a:p>
              <a:pPr algn="ctr"/>
              <a:r>
                <a:rPr lang="en-US" sz="3200" dirty="0">
                  <a:solidFill>
                    <a:schemeClr val="accent1"/>
                  </a:solidFill>
                </a:rPr>
                <a:t>Azure Web App</a:t>
              </a:r>
            </a:p>
          </p:txBody>
        </p:sp>
        <p:sp>
          <p:nvSpPr>
            <p:cNvPr id="33" name="TextBox 32">
              <a:extLst>
                <a:ext uri="{FF2B5EF4-FFF2-40B4-BE49-F238E27FC236}">
                  <a16:creationId xmlns:a16="http://schemas.microsoft.com/office/drawing/2014/main" id="{1E2E3D98-9239-4D9F-A482-064811405290}"/>
                </a:ext>
              </a:extLst>
            </p:cNvPr>
            <p:cNvSpPr txBox="1"/>
            <p:nvPr/>
          </p:nvSpPr>
          <p:spPr>
            <a:xfrm>
              <a:off x="4242349" y="518866"/>
              <a:ext cx="3701795" cy="584775"/>
            </a:xfrm>
            <a:prstGeom prst="rect">
              <a:avLst/>
            </a:prstGeom>
            <a:noFill/>
          </p:spPr>
          <p:txBody>
            <a:bodyPr wrap="square" rtlCol="0">
              <a:spAutoFit/>
            </a:bodyPr>
            <a:lstStyle/>
            <a:p>
              <a:pPr algn="ctr"/>
              <a:r>
                <a:rPr lang="en-US" sz="3200" dirty="0">
                  <a:solidFill>
                    <a:schemeClr val="accent1"/>
                  </a:solidFill>
                </a:rPr>
                <a:t>Function App</a:t>
              </a:r>
            </a:p>
          </p:txBody>
        </p:sp>
        <p:sp>
          <p:nvSpPr>
            <p:cNvPr id="34" name="TextBox 33">
              <a:extLst>
                <a:ext uri="{FF2B5EF4-FFF2-40B4-BE49-F238E27FC236}">
                  <a16:creationId xmlns:a16="http://schemas.microsoft.com/office/drawing/2014/main" id="{8079AAB5-26C7-445C-A3DD-5852C242EFCB}"/>
                </a:ext>
              </a:extLst>
            </p:cNvPr>
            <p:cNvSpPr txBox="1"/>
            <p:nvPr/>
          </p:nvSpPr>
          <p:spPr>
            <a:xfrm>
              <a:off x="8036882" y="518866"/>
              <a:ext cx="3701795" cy="584775"/>
            </a:xfrm>
            <a:prstGeom prst="rect">
              <a:avLst/>
            </a:prstGeom>
            <a:noFill/>
          </p:spPr>
          <p:txBody>
            <a:bodyPr wrap="square" rtlCol="0">
              <a:spAutoFit/>
            </a:bodyPr>
            <a:lstStyle/>
            <a:p>
              <a:pPr algn="ctr"/>
              <a:r>
                <a:rPr lang="en-US" sz="3200" dirty="0">
                  <a:solidFill>
                    <a:schemeClr val="accent1"/>
                  </a:solidFill>
                </a:rPr>
                <a:t>Cosmos DB</a:t>
              </a:r>
            </a:p>
          </p:txBody>
        </p:sp>
      </p:grpSp>
      <p:pic>
        <p:nvPicPr>
          <p:cNvPr id="27" name="Picture 26">
            <a:extLst>
              <a:ext uri="{FF2B5EF4-FFF2-40B4-BE49-F238E27FC236}">
                <a16:creationId xmlns:a16="http://schemas.microsoft.com/office/drawing/2014/main" id="{5C365340-4C7F-4F64-91D5-02D3231C4953}"/>
              </a:ext>
            </a:extLst>
          </p:cNvPr>
          <p:cNvPicPr>
            <a:picLocks noChangeAspect="1"/>
          </p:cNvPicPr>
          <p:nvPr/>
        </p:nvPicPr>
        <p:blipFill>
          <a:blip r:embed="rId6"/>
          <a:stretch>
            <a:fillRect/>
          </a:stretch>
        </p:blipFill>
        <p:spPr>
          <a:xfrm>
            <a:off x="5217761" y="4463327"/>
            <a:ext cx="666897" cy="657925"/>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78093C34-70B0-4BA3-A2F0-D458C7DA1BC5}"/>
              </a:ext>
            </a:extLst>
          </p:cNvPr>
          <p:cNvPicPr>
            <a:picLocks noChangeAspect="1"/>
          </p:cNvPicPr>
          <p:nvPr/>
        </p:nvPicPr>
        <p:blipFill>
          <a:blip r:embed="rId7"/>
          <a:stretch>
            <a:fillRect/>
          </a:stretch>
        </p:blipFill>
        <p:spPr>
          <a:xfrm>
            <a:off x="1485558" y="4541000"/>
            <a:ext cx="666898" cy="578326"/>
          </a:xfrm>
          <a:prstGeom prst="rect">
            <a:avLst/>
          </a:prstGeom>
        </p:spPr>
      </p:pic>
      <p:pic>
        <p:nvPicPr>
          <p:cNvPr id="2050" name="Picture 2" descr="Azure Functions Logo">
            <a:extLst>
              <a:ext uri="{FF2B5EF4-FFF2-40B4-BE49-F238E27FC236}">
                <a16:creationId xmlns:a16="http://schemas.microsoft.com/office/drawing/2014/main" id="{7E0BAD11-A5AD-476D-B60C-B03344F926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6728" y="4501200"/>
            <a:ext cx="657926" cy="65792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Icon&#10;&#10;Description automatically generated">
            <a:extLst>
              <a:ext uri="{FF2B5EF4-FFF2-40B4-BE49-F238E27FC236}">
                <a16:creationId xmlns:a16="http://schemas.microsoft.com/office/drawing/2014/main" id="{1C0FB408-0691-4330-A30B-54299F0471DC}"/>
              </a:ext>
            </a:extLst>
          </p:cNvPr>
          <p:cNvPicPr>
            <a:picLocks noChangeAspect="1"/>
          </p:cNvPicPr>
          <p:nvPr/>
        </p:nvPicPr>
        <p:blipFill rotWithShape="1">
          <a:blip r:embed="rId9"/>
          <a:srcRect l="11566" t="11013" r="11417" b="15462"/>
          <a:stretch/>
        </p:blipFill>
        <p:spPr>
          <a:xfrm>
            <a:off x="9558816" y="4477386"/>
            <a:ext cx="657926" cy="628098"/>
          </a:xfrm>
          <a:prstGeom prst="rect">
            <a:avLst/>
          </a:prstGeom>
        </p:spPr>
      </p:pic>
      <p:pic>
        <p:nvPicPr>
          <p:cNvPr id="42" name="Picture 41" descr="Icon&#10;&#10;Description automatically generated">
            <a:extLst>
              <a:ext uri="{FF2B5EF4-FFF2-40B4-BE49-F238E27FC236}">
                <a16:creationId xmlns:a16="http://schemas.microsoft.com/office/drawing/2014/main" id="{D9E8A77E-E4E3-4A42-A7E9-D4E82C2310BF}"/>
              </a:ext>
            </a:extLst>
          </p:cNvPr>
          <p:cNvPicPr>
            <a:picLocks noChangeAspect="1"/>
          </p:cNvPicPr>
          <p:nvPr/>
        </p:nvPicPr>
        <p:blipFill>
          <a:blip r:embed="rId10"/>
          <a:stretch>
            <a:fillRect/>
          </a:stretch>
        </p:blipFill>
        <p:spPr>
          <a:xfrm>
            <a:off x="2413222" y="4527173"/>
            <a:ext cx="578311" cy="578311"/>
          </a:xfrm>
          <a:prstGeom prst="rect">
            <a:avLst/>
          </a:prstGeom>
        </p:spPr>
      </p:pic>
    </p:spTree>
    <p:extLst>
      <p:ext uri="{BB962C8B-B14F-4D97-AF65-F5344CB8AC3E}">
        <p14:creationId xmlns:p14="http://schemas.microsoft.com/office/powerpoint/2010/main" val="170334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idx="4294967295"/>
          </p:nvPr>
        </p:nvSpPr>
        <p:spPr>
          <a:xfrm>
            <a:off x="0" y="730250"/>
            <a:ext cx="11029950" cy="987425"/>
          </a:xfrm>
        </p:spPr>
        <p:txBody>
          <a:bodyPr>
            <a:normAutofit/>
          </a:bodyPr>
          <a:lstStyle/>
          <a:p>
            <a:pPr algn="ctr"/>
            <a:r>
              <a:rPr lang="en-US" dirty="0">
                <a:solidFill>
                  <a:srgbClr val="FFFEFF"/>
                </a:solidFill>
              </a:rPr>
              <a:t>full stack app</a:t>
            </a:r>
          </a:p>
        </p:txBody>
      </p:sp>
      <p:sp>
        <p:nvSpPr>
          <p:cNvPr id="18" name="TextBox 17">
            <a:extLst>
              <a:ext uri="{FF2B5EF4-FFF2-40B4-BE49-F238E27FC236}">
                <a16:creationId xmlns:a16="http://schemas.microsoft.com/office/drawing/2014/main" id="{34A858E5-80C4-437C-A5A3-8C69A047D5F4}"/>
              </a:ext>
            </a:extLst>
          </p:cNvPr>
          <p:cNvSpPr txBox="1"/>
          <p:nvPr/>
        </p:nvSpPr>
        <p:spPr>
          <a:xfrm>
            <a:off x="4240102" y="518866"/>
            <a:ext cx="3701795" cy="584775"/>
          </a:xfrm>
          <a:prstGeom prst="rect">
            <a:avLst/>
          </a:prstGeom>
          <a:solidFill>
            <a:schemeClr val="accent2">
              <a:alpha val="25000"/>
            </a:schemeClr>
          </a:solidFill>
        </p:spPr>
        <p:txBody>
          <a:bodyPr wrap="square" rtlCol="0">
            <a:spAutoFit/>
          </a:bodyPr>
          <a:lstStyle/>
          <a:p>
            <a:pPr algn="ctr"/>
            <a:r>
              <a:rPr lang="en-US" sz="3200" dirty="0"/>
              <a:t>Full Stack Web App</a:t>
            </a:r>
          </a:p>
        </p:txBody>
      </p:sp>
      <p:sp>
        <p:nvSpPr>
          <p:cNvPr id="22" name="TextBox 21">
            <a:extLst>
              <a:ext uri="{FF2B5EF4-FFF2-40B4-BE49-F238E27FC236}">
                <a16:creationId xmlns:a16="http://schemas.microsoft.com/office/drawing/2014/main" id="{DE9BA4AC-F9E0-4271-88F5-0DCB7380012E}"/>
              </a:ext>
            </a:extLst>
          </p:cNvPr>
          <p:cNvSpPr txBox="1"/>
          <p:nvPr/>
        </p:nvSpPr>
        <p:spPr>
          <a:xfrm>
            <a:off x="443599" y="518866"/>
            <a:ext cx="3701795" cy="584775"/>
          </a:xfrm>
          <a:prstGeom prst="rect">
            <a:avLst/>
          </a:prstGeom>
          <a:solidFill>
            <a:schemeClr val="accent1">
              <a:alpha val="25000"/>
            </a:schemeClr>
          </a:solidFill>
        </p:spPr>
        <p:txBody>
          <a:bodyPr wrap="square" rtlCol="0">
            <a:spAutoFit/>
          </a:bodyPr>
          <a:lstStyle/>
          <a:p>
            <a:pPr algn="ctr"/>
            <a:r>
              <a:rPr lang="en-US" sz="3200" dirty="0"/>
              <a:t>Function-as-a-Service</a:t>
            </a:r>
          </a:p>
        </p:txBody>
      </p:sp>
      <p:sp>
        <p:nvSpPr>
          <p:cNvPr id="23" name="TextBox 22">
            <a:extLst>
              <a:ext uri="{FF2B5EF4-FFF2-40B4-BE49-F238E27FC236}">
                <a16:creationId xmlns:a16="http://schemas.microsoft.com/office/drawing/2014/main" id="{1555E34C-3803-4BC8-8165-6B7EEF8D0E29}"/>
              </a:ext>
            </a:extLst>
          </p:cNvPr>
          <p:cNvSpPr txBox="1"/>
          <p:nvPr/>
        </p:nvSpPr>
        <p:spPr>
          <a:xfrm>
            <a:off x="8036882" y="518866"/>
            <a:ext cx="3701795" cy="584775"/>
          </a:xfrm>
          <a:prstGeom prst="rect">
            <a:avLst/>
          </a:prstGeom>
          <a:solidFill>
            <a:schemeClr val="accent4">
              <a:alpha val="25000"/>
            </a:schemeClr>
          </a:solidFill>
        </p:spPr>
        <p:txBody>
          <a:bodyPr wrap="square" rtlCol="0">
            <a:spAutoFit/>
          </a:bodyPr>
          <a:lstStyle/>
          <a:p>
            <a:pPr algn="ctr"/>
            <a:r>
              <a:rPr lang="en-US" sz="3200" dirty="0"/>
              <a:t>Storage-as-a-Service</a:t>
            </a:r>
          </a:p>
        </p:txBody>
      </p:sp>
      <p:sp>
        <p:nvSpPr>
          <p:cNvPr id="32" name="TextBox 31">
            <a:extLst>
              <a:ext uri="{FF2B5EF4-FFF2-40B4-BE49-F238E27FC236}">
                <a16:creationId xmlns:a16="http://schemas.microsoft.com/office/drawing/2014/main" id="{687966A4-4F65-4EBC-8B4A-4D04671D6C68}"/>
              </a:ext>
            </a:extLst>
          </p:cNvPr>
          <p:cNvSpPr txBox="1"/>
          <p:nvPr/>
        </p:nvSpPr>
        <p:spPr>
          <a:xfrm>
            <a:off x="4155185" y="1619883"/>
            <a:ext cx="2211563" cy="830997"/>
          </a:xfrm>
          <a:prstGeom prst="rect">
            <a:avLst/>
          </a:prstGeom>
          <a:noFill/>
        </p:spPr>
        <p:txBody>
          <a:bodyPr wrap="square" rtlCol="0">
            <a:spAutoFit/>
          </a:bodyPr>
          <a:lstStyle/>
          <a:p>
            <a:pPr algn="ctr"/>
            <a:r>
              <a:rPr lang="en-US" sz="2400" dirty="0">
                <a:solidFill>
                  <a:schemeClr val="accent1"/>
                </a:solidFill>
              </a:rPr>
              <a:t>Azure Web App</a:t>
            </a:r>
          </a:p>
          <a:p>
            <a:pPr algn="ctr"/>
            <a:r>
              <a:rPr lang="en-US" sz="2400" dirty="0">
                <a:solidFill>
                  <a:schemeClr val="accent1"/>
                </a:solidFill>
              </a:rPr>
              <a:t>(Web)</a:t>
            </a:r>
          </a:p>
        </p:txBody>
      </p:sp>
      <p:sp>
        <p:nvSpPr>
          <p:cNvPr id="33" name="TextBox 32">
            <a:extLst>
              <a:ext uri="{FF2B5EF4-FFF2-40B4-BE49-F238E27FC236}">
                <a16:creationId xmlns:a16="http://schemas.microsoft.com/office/drawing/2014/main" id="{1E2E3D98-9239-4D9F-A482-064811405290}"/>
              </a:ext>
            </a:extLst>
          </p:cNvPr>
          <p:cNvSpPr txBox="1"/>
          <p:nvPr/>
        </p:nvSpPr>
        <p:spPr>
          <a:xfrm>
            <a:off x="443597" y="4400511"/>
            <a:ext cx="3701795" cy="584775"/>
          </a:xfrm>
          <a:prstGeom prst="rect">
            <a:avLst/>
          </a:prstGeom>
          <a:noFill/>
        </p:spPr>
        <p:txBody>
          <a:bodyPr wrap="square" rtlCol="0">
            <a:spAutoFit/>
          </a:bodyPr>
          <a:lstStyle/>
          <a:p>
            <a:pPr algn="ctr"/>
            <a:r>
              <a:rPr lang="en-US" sz="3200" dirty="0">
                <a:solidFill>
                  <a:schemeClr val="accent1"/>
                </a:solidFill>
              </a:rPr>
              <a:t>Function App</a:t>
            </a:r>
          </a:p>
        </p:txBody>
      </p:sp>
      <p:sp>
        <p:nvSpPr>
          <p:cNvPr id="34" name="TextBox 33">
            <a:extLst>
              <a:ext uri="{FF2B5EF4-FFF2-40B4-BE49-F238E27FC236}">
                <a16:creationId xmlns:a16="http://schemas.microsoft.com/office/drawing/2014/main" id="{8079AAB5-26C7-445C-A3DD-5852C242EFCB}"/>
              </a:ext>
            </a:extLst>
          </p:cNvPr>
          <p:cNvSpPr txBox="1"/>
          <p:nvPr/>
        </p:nvSpPr>
        <p:spPr>
          <a:xfrm>
            <a:off x="4200804" y="5374436"/>
            <a:ext cx="2085696" cy="830997"/>
          </a:xfrm>
          <a:prstGeom prst="rect">
            <a:avLst/>
          </a:prstGeom>
          <a:noFill/>
        </p:spPr>
        <p:txBody>
          <a:bodyPr wrap="square" rtlCol="0">
            <a:spAutoFit/>
          </a:bodyPr>
          <a:lstStyle/>
          <a:p>
            <a:pPr algn="ctr"/>
            <a:r>
              <a:rPr lang="en-US" sz="2400" dirty="0">
                <a:solidFill>
                  <a:schemeClr val="accent1"/>
                </a:solidFill>
              </a:rPr>
              <a:t>Azure SQL DB</a:t>
            </a:r>
          </a:p>
          <a:p>
            <a:pPr algn="ctr"/>
            <a:r>
              <a:rPr lang="en-US" sz="2400" dirty="0">
                <a:solidFill>
                  <a:schemeClr val="accent1"/>
                </a:solidFill>
              </a:rPr>
              <a:t>(DB)</a:t>
            </a:r>
          </a:p>
        </p:txBody>
      </p:sp>
      <p:pic>
        <p:nvPicPr>
          <p:cNvPr id="8" name="Picture 7">
            <a:extLst>
              <a:ext uri="{FF2B5EF4-FFF2-40B4-BE49-F238E27FC236}">
                <a16:creationId xmlns:a16="http://schemas.microsoft.com/office/drawing/2014/main" id="{B482B229-1191-4B95-AFF4-2853155C1BFC}"/>
              </a:ext>
            </a:extLst>
          </p:cNvPr>
          <p:cNvPicPr>
            <a:picLocks noChangeAspect="1"/>
          </p:cNvPicPr>
          <p:nvPr/>
        </p:nvPicPr>
        <p:blipFill>
          <a:blip r:embed="rId3"/>
          <a:stretch>
            <a:fillRect/>
          </a:stretch>
        </p:blipFill>
        <p:spPr>
          <a:xfrm>
            <a:off x="9011056" y="2666734"/>
            <a:ext cx="1753445" cy="1508371"/>
          </a:xfrm>
          <a:prstGeom prst="rect">
            <a:avLst/>
          </a:prstGeom>
        </p:spPr>
      </p:pic>
      <p:sp>
        <p:nvSpPr>
          <p:cNvPr id="39" name="TextBox 38">
            <a:extLst>
              <a:ext uri="{FF2B5EF4-FFF2-40B4-BE49-F238E27FC236}">
                <a16:creationId xmlns:a16="http://schemas.microsoft.com/office/drawing/2014/main" id="{42773375-0348-44A6-B61F-9CA88727D510}"/>
              </a:ext>
            </a:extLst>
          </p:cNvPr>
          <p:cNvSpPr txBox="1"/>
          <p:nvPr/>
        </p:nvSpPr>
        <p:spPr>
          <a:xfrm>
            <a:off x="4019647" y="3486029"/>
            <a:ext cx="2448011" cy="830997"/>
          </a:xfrm>
          <a:prstGeom prst="rect">
            <a:avLst/>
          </a:prstGeom>
          <a:noFill/>
        </p:spPr>
        <p:txBody>
          <a:bodyPr wrap="square" rtlCol="0">
            <a:spAutoFit/>
          </a:bodyPr>
          <a:lstStyle/>
          <a:p>
            <a:pPr algn="ctr"/>
            <a:r>
              <a:rPr lang="en-US" sz="2400" dirty="0">
                <a:solidFill>
                  <a:schemeClr val="accent1"/>
                </a:solidFill>
              </a:rPr>
              <a:t>Function App</a:t>
            </a:r>
          </a:p>
          <a:p>
            <a:pPr algn="ctr"/>
            <a:r>
              <a:rPr lang="en-US" sz="2400" dirty="0">
                <a:solidFill>
                  <a:schemeClr val="accent1"/>
                </a:solidFill>
              </a:rPr>
              <a:t>(API)</a:t>
            </a:r>
          </a:p>
        </p:txBody>
      </p:sp>
      <p:pic>
        <p:nvPicPr>
          <p:cNvPr id="41" name="Picture 2" descr="Azure Functions Logo">
            <a:extLst>
              <a:ext uri="{FF2B5EF4-FFF2-40B4-BE49-F238E27FC236}">
                <a16:creationId xmlns:a16="http://schemas.microsoft.com/office/drawing/2014/main" id="{A8716D40-25C6-450B-B5A0-91A74E47A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8390" y="2682894"/>
            <a:ext cx="1492211" cy="149221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3E7FF54-3FD0-48DD-A7A0-6EB76D80A91B}"/>
              </a:ext>
            </a:extLst>
          </p:cNvPr>
          <p:cNvSpPr txBox="1"/>
          <p:nvPr/>
        </p:nvSpPr>
        <p:spPr>
          <a:xfrm>
            <a:off x="8036880" y="4400511"/>
            <a:ext cx="3701795" cy="584775"/>
          </a:xfrm>
          <a:prstGeom prst="rect">
            <a:avLst/>
          </a:prstGeom>
          <a:noFill/>
        </p:spPr>
        <p:txBody>
          <a:bodyPr wrap="square" rtlCol="0">
            <a:spAutoFit/>
          </a:bodyPr>
          <a:lstStyle/>
          <a:p>
            <a:pPr algn="ctr"/>
            <a:r>
              <a:rPr lang="en-US" sz="3200" dirty="0">
                <a:solidFill>
                  <a:schemeClr val="accent1"/>
                </a:solidFill>
              </a:rPr>
              <a:t>Azure Blob Storage</a:t>
            </a:r>
          </a:p>
        </p:txBody>
      </p:sp>
      <p:pic>
        <p:nvPicPr>
          <p:cNvPr id="19" name="Picture 18">
            <a:extLst>
              <a:ext uri="{FF2B5EF4-FFF2-40B4-BE49-F238E27FC236}">
                <a16:creationId xmlns:a16="http://schemas.microsoft.com/office/drawing/2014/main" id="{AA52686D-1D90-4406-8F24-77A67D04ADFD}"/>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20" name="Picture 19">
            <a:extLst>
              <a:ext uri="{FF2B5EF4-FFF2-40B4-BE49-F238E27FC236}">
                <a16:creationId xmlns:a16="http://schemas.microsoft.com/office/drawing/2014/main" id="{E48066F2-9A2A-4BDC-9763-D12DEF6E9BD3}"/>
              </a:ext>
            </a:extLst>
          </p:cNvPr>
          <p:cNvPicPr>
            <a:picLocks noChangeAspect="1"/>
          </p:cNvPicPr>
          <p:nvPr/>
        </p:nvPicPr>
        <p:blipFill>
          <a:blip r:embed="rId6"/>
          <a:stretch>
            <a:fillRect/>
          </a:stretch>
        </p:blipFill>
        <p:spPr>
          <a:xfrm>
            <a:off x="6481012" y="1520101"/>
            <a:ext cx="907520" cy="907520"/>
          </a:xfrm>
          <a:prstGeom prst="rect">
            <a:avLst/>
          </a:prstGeom>
        </p:spPr>
      </p:pic>
      <p:pic>
        <p:nvPicPr>
          <p:cNvPr id="24" name="Picture 23">
            <a:extLst>
              <a:ext uri="{FF2B5EF4-FFF2-40B4-BE49-F238E27FC236}">
                <a16:creationId xmlns:a16="http://schemas.microsoft.com/office/drawing/2014/main" id="{89016F96-0F12-4C2F-A8C4-EA037890BCCF}"/>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25" name="Straight Connector 24">
            <a:extLst>
              <a:ext uri="{FF2B5EF4-FFF2-40B4-BE49-F238E27FC236}">
                <a16:creationId xmlns:a16="http://schemas.microsoft.com/office/drawing/2014/main" id="{FFCFC91E-F1A8-491B-B387-D97C5B843032}"/>
              </a:ext>
            </a:extLst>
          </p:cNvPr>
          <p:cNvCxnSpPr>
            <a:cxnSpLocks/>
            <a:stCxn id="20" idx="2"/>
            <a:endCxn id="19"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24D9A938-9E31-4C82-AB90-1B725E944ACA}"/>
              </a:ext>
            </a:extLst>
          </p:cNvPr>
          <p:cNvCxnSpPr>
            <a:cxnSpLocks/>
            <a:stCxn id="19" idx="2"/>
            <a:endCxn id="24"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55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32" grpId="0"/>
      <p:bldP spid="33" grpId="0"/>
      <p:bldP spid="34" grpId="0"/>
      <p:bldP spid="39"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
        <p:nvSpPr>
          <p:cNvPr id="59" name="TextBox 58">
            <a:extLst>
              <a:ext uri="{FF2B5EF4-FFF2-40B4-BE49-F238E27FC236}">
                <a16:creationId xmlns:a16="http://schemas.microsoft.com/office/drawing/2014/main" id="{9DD1CDA3-AA29-485E-99B5-23195D618F6A}"/>
              </a:ext>
            </a:extLst>
          </p:cNvPr>
          <p:cNvSpPr txBox="1"/>
          <p:nvPr/>
        </p:nvSpPr>
        <p:spPr>
          <a:xfrm>
            <a:off x="3588027" y="2127714"/>
            <a:ext cx="3018217" cy="830997"/>
          </a:xfrm>
          <a:prstGeom prst="rect">
            <a:avLst/>
          </a:prstGeom>
          <a:noFill/>
        </p:spPr>
        <p:txBody>
          <a:bodyPr wrap="square" rtlCol="0">
            <a:spAutoFit/>
          </a:bodyPr>
          <a:lstStyle/>
          <a:p>
            <a:pPr algn="ctr"/>
            <a:r>
              <a:rPr lang="en-US" sz="2400" dirty="0">
                <a:solidFill>
                  <a:schemeClr val="accent5">
                    <a:lumMod val="50000"/>
                  </a:schemeClr>
                </a:solidFill>
              </a:rPr>
              <a:t>*.azurewebsites.net</a:t>
            </a:r>
          </a:p>
          <a:p>
            <a:pPr algn="ctr"/>
            <a:r>
              <a:rPr lang="en-US" sz="2400" dirty="0">
                <a:solidFill>
                  <a:schemeClr val="accent5">
                    <a:lumMod val="50000"/>
                  </a:schemeClr>
                </a:solidFill>
              </a:rPr>
              <a:t>(or custom domain)</a:t>
            </a:r>
          </a:p>
        </p:txBody>
      </p:sp>
      <p:sp>
        <p:nvSpPr>
          <p:cNvPr id="60" name="TextBox 59">
            <a:extLst>
              <a:ext uri="{FF2B5EF4-FFF2-40B4-BE49-F238E27FC236}">
                <a16:creationId xmlns:a16="http://schemas.microsoft.com/office/drawing/2014/main" id="{E60CC79D-7F3C-46AD-985E-3C7D06D2CAFF}"/>
              </a:ext>
            </a:extLst>
          </p:cNvPr>
          <p:cNvSpPr txBox="1"/>
          <p:nvPr/>
        </p:nvSpPr>
        <p:spPr>
          <a:xfrm>
            <a:off x="3588027" y="3989394"/>
            <a:ext cx="3018218" cy="461665"/>
          </a:xfrm>
          <a:prstGeom prst="rect">
            <a:avLst/>
          </a:prstGeom>
          <a:noFill/>
        </p:spPr>
        <p:txBody>
          <a:bodyPr wrap="square" rtlCol="0">
            <a:spAutoFit/>
          </a:bodyPr>
          <a:lstStyle/>
          <a:p>
            <a:pPr algn="ctr"/>
            <a:r>
              <a:rPr lang="en-US" sz="2400" dirty="0">
                <a:solidFill>
                  <a:schemeClr val="accent5">
                    <a:lumMod val="50000"/>
                  </a:schemeClr>
                </a:solidFill>
              </a:rPr>
              <a:t>*.azurewebsites.net</a:t>
            </a:r>
          </a:p>
        </p:txBody>
      </p:sp>
      <p:sp>
        <p:nvSpPr>
          <p:cNvPr id="61" name="TextBox 60">
            <a:extLst>
              <a:ext uri="{FF2B5EF4-FFF2-40B4-BE49-F238E27FC236}">
                <a16:creationId xmlns:a16="http://schemas.microsoft.com/office/drawing/2014/main" id="{83C966C0-9217-4858-9E5C-9026EA8C6A86}"/>
              </a:ext>
            </a:extLst>
          </p:cNvPr>
          <p:cNvSpPr txBox="1"/>
          <p:nvPr/>
        </p:nvSpPr>
        <p:spPr>
          <a:xfrm>
            <a:off x="3588026" y="5914752"/>
            <a:ext cx="3091069" cy="461665"/>
          </a:xfrm>
          <a:prstGeom prst="rect">
            <a:avLst/>
          </a:prstGeom>
          <a:noFill/>
        </p:spPr>
        <p:txBody>
          <a:bodyPr wrap="square" rtlCol="0">
            <a:spAutoFit/>
          </a:bodyPr>
          <a:lstStyle/>
          <a:p>
            <a:pPr algn="ctr"/>
            <a:r>
              <a:rPr lang="en-US" sz="2400" dirty="0">
                <a:solidFill>
                  <a:schemeClr val="accent5">
                    <a:lumMod val="50000"/>
                  </a:schemeClr>
                </a:solidFill>
              </a:rPr>
              <a:t>*.database.windows.net</a:t>
            </a:r>
          </a:p>
        </p:txBody>
      </p:sp>
      <p:cxnSp>
        <p:nvCxnSpPr>
          <p:cNvPr id="38" name="Connector: Elbow 37">
            <a:extLst>
              <a:ext uri="{FF2B5EF4-FFF2-40B4-BE49-F238E27FC236}">
                <a16:creationId xmlns:a16="http://schemas.microsoft.com/office/drawing/2014/main" id="{0E3F5243-6E13-45ED-BEB0-63B8B1636EB9}"/>
              </a:ext>
            </a:extLst>
          </p:cNvPr>
          <p:cNvCxnSpPr>
            <a:cxnSpLocks/>
            <a:stCxn id="20" idx="3"/>
            <a:endCxn id="53" idx="1"/>
          </p:cNvCxnSpPr>
          <p:nvPr/>
        </p:nvCxnSpPr>
        <p:spPr>
          <a:xfrm flipV="1">
            <a:off x="2078517" y="1850716"/>
            <a:ext cx="2052712" cy="186614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89CCFD8C-1125-463A-8E28-2432966AE69F}"/>
              </a:ext>
            </a:extLst>
          </p:cNvPr>
          <p:cNvCxnSpPr>
            <a:cxnSpLocks/>
            <a:stCxn id="20" idx="3"/>
            <a:endCxn id="54" idx="1"/>
          </p:cNvCxnSpPr>
          <p:nvPr/>
        </p:nvCxnSpPr>
        <p:spPr>
          <a:xfrm>
            <a:off x="2078517" y="3716861"/>
            <a:ext cx="2052712" cy="188840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20" idx="3"/>
            <a:endCxn id="55" idx="1"/>
          </p:cNvCxnSpPr>
          <p:nvPr/>
        </p:nvCxnSpPr>
        <p:spPr>
          <a:xfrm>
            <a:off x="2078517" y="3716861"/>
            <a:ext cx="2052712"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 Surface</a:t>
            </a:r>
          </a:p>
        </p:txBody>
      </p:sp>
    </p:spTree>
    <p:extLst>
      <p:ext uri="{BB962C8B-B14F-4D97-AF65-F5344CB8AC3E}">
        <p14:creationId xmlns:p14="http://schemas.microsoft.com/office/powerpoint/2010/main" val="209013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9" grpId="0"/>
      <p:bldP spid="60" grpId="0"/>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38" name="Connector: Elbow 37">
            <a:extLst>
              <a:ext uri="{FF2B5EF4-FFF2-40B4-BE49-F238E27FC236}">
                <a16:creationId xmlns:a16="http://schemas.microsoft.com/office/drawing/2014/main" id="{0E3F5243-6E13-45ED-BEB0-63B8B1636EB9}"/>
              </a:ext>
            </a:extLst>
          </p:cNvPr>
          <p:cNvCxnSpPr>
            <a:cxnSpLocks/>
            <a:stCxn id="20" idx="3"/>
            <a:endCxn id="53" idx="1"/>
          </p:cNvCxnSpPr>
          <p:nvPr/>
        </p:nvCxnSpPr>
        <p:spPr>
          <a:xfrm flipV="1">
            <a:off x="2078517" y="1850716"/>
            <a:ext cx="2052712" cy="186614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89CCFD8C-1125-463A-8E28-2432966AE69F}"/>
              </a:ext>
            </a:extLst>
          </p:cNvPr>
          <p:cNvCxnSpPr>
            <a:cxnSpLocks/>
            <a:stCxn id="20" idx="3"/>
            <a:endCxn id="54" idx="1"/>
          </p:cNvCxnSpPr>
          <p:nvPr/>
        </p:nvCxnSpPr>
        <p:spPr>
          <a:xfrm>
            <a:off x="2078517" y="3716861"/>
            <a:ext cx="2052712" cy="188840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20" idx="3"/>
            <a:endCxn id="55" idx="1"/>
          </p:cNvCxnSpPr>
          <p:nvPr/>
        </p:nvCxnSpPr>
        <p:spPr>
          <a:xfrm>
            <a:off x="2078517" y="3716861"/>
            <a:ext cx="2052712"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sp>
        <p:nvSpPr>
          <p:cNvPr id="23" name="TextBox 22">
            <a:extLst>
              <a:ext uri="{FF2B5EF4-FFF2-40B4-BE49-F238E27FC236}">
                <a16:creationId xmlns:a16="http://schemas.microsoft.com/office/drawing/2014/main" id="{90AB0DA8-8448-4933-BDC5-DED92DEBE551}"/>
              </a:ext>
            </a:extLst>
          </p:cNvPr>
          <p:cNvSpPr txBox="1"/>
          <p:nvPr/>
        </p:nvSpPr>
        <p:spPr>
          <a:xfrm>
            <a:off x="9334240" y="1695657"/>
            <a:ext cx="2336205" cy="461665"/>
          </a:xfrm>
          <a:prstGeom prst="rect">
            <a:avLst/>
          </a:prstGeom>
          <a:noFill/>
        </p:spPr>
        <p:txBody>
          <a:bodyPr wrap="square" rtlCol="0">
            <a:spAutoFit/>
          </a:bodyPr>
          <a:lstStyle/>
          <a:p>
            <a:r>
              <a:rPr lang="en-US" sz="2400" dirty="0">
                <a:solidFill>
                  <a:srgbClr val="C00000"/>
                </a:solidFill>
                <a:cs typeface="Calibri" panose="020F0502020204030204" pitchFamily="34" charset="0"/>
              </a:rPr>
              <a:t>Exposure</a:t>
            </a:r>
            <a:endParaRPr lang="en-US" sz="2000" dirty="0">
              <a:solidFill>
                <a:srgbClr val="C00000"/>
              </a:solidFill>
              <a:cs typeface="Calibri" panose="020F0502020204030204" pitchFamily="34" charset="0"/>
            </a:endParaRPr>
          </a:p>
        </p:txBody>
      </p:sp>
      <p:pic>
        <p:nvPicPr>
          <p:cNvPr id="24" name="Graphic 23">
            <a:extLst>
              <a:ext uri="{FF2B5EF4-FFF2-40B4-BE49-F238E27FC236}">
                <a16:creationId xmlns:a16="http://schemas.microsoft.com/office/drawing/2014/main" id="{7D610DB6-7CC5-4523-A89F-E1BB2EA94E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24612" y="1667360"/>
            <a:ext cx="518264" cy="518262"/>
          </a:xfrm>
          <a:prstGeom prst="rect">
            <a:avLst/>
          </a:prstGeom>
        </p:spPr>
      </p:pic>
    </p:spTree>
    <p:extLst>
      <p:ext uri="{BB962C8B-B14F-4D97-AF65-F5344CB8AC3E}">
        <p14:creationId xmlns:p14="http://schemas.microsoft.com/office/powerpoint/2010/main" val="3213095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38" name="Connector: Elbow 37">
            <a:extLst>
              <a:ext uri="{FF2B5EF4-FFF2-40B4-BE49-F238E27FC236}">
                <a16:creationId xmlns:a16="http://schemas.microsoft.com/office/drawing/2014/main" id="{0E3F5243-6E13-45ED-BEB0-63B8B1636EB9}"/>
              </a:ext>
            </a:extLst>
          </p:cNvPr>
          <p:cNvCxnSpPr>
            <a:cxnSpLocks/>
            <a:stCxn id="6" idx="3"/>
            <a:endCxn id="53" idx="1"/>
          </p:cNvCxnSpPr>
          <p:nvPr/>
        </p:nvCxnSpPr>
        <p:spPr>
          <a:xfrm flipV="1">
            <a:off x="2103367" y="1850716"/>
            <a:ext cx="2027862" cy="2381"/>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89CCFD8C-1125-463A-8E28-2432966AE69F}"/>
              </a:ext>
            </a:extLst>
          </p:cNvPr>
          <p:cNvCxnSpPr>
            <a:cxnSpLocks/>
            <a:stCxn id="6" idx="3"/>
            <a:endCxn id="54" idx="1"/>
          </p:cNvCxnSpPr>
          <p:nvPr/>
        </p:nvCxnSpPr>
        <p:spPr>
          <a:xfrm>
            <a:off x="2103367" y="1853097"/>
            <a:ext cx="2027862" cy="3752172"/>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6" idx="3"/>
            <a:endCxn id="55" idx="1"/>
          </p:cNvCxnSpPr>
          <p:nvPr/>
        </p:nvCxnSpPr>
        <p:spPr>
          <a:xfrm>
            <a:off x="2103367" y="1853097"/>
            <a:ext cx="2027862" cy="1863765"/>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pic>
        <p:nvPicPr>
          <p:cNvPr id="6" name="Picture 5">
            <a:extLst>
              <a:ext uri="{FF2B5EF4-FFF2-40B4-BE49-F238E27FC236}">
                <a16:creationId xmlns:a16="http://schemas.microsoft.com/office/drawing/2014/main" id="{17C2503F-2C7D-459B-B305-52A6BD36A652}"/>
              </a:ext>
            </a:extLst>
          </p:cNvPr>
          <p:cNvPicPr>
            <a:picLocks noChangeAspect="1"/>
          </p:cNvPicPr>
          <p:nvPr/>
        </p:nvPicPr>
        <p:blipFill>
          <a:blip r:embed="rId8"/>
          <a:stretch>
            <a:fillRect/>
          </a:stretch>
        </p:blipFill>
        <p:spPr>
          <a:xfrm>
            <a:off x="1192652" y="1399213"/>
            <a:ext cx="910715" cy="907768"/>
          </a:xfrm>
          <a:prstGeom prst="rect">
            <a:avLst/>
          </a:prstGeom>
          <a:noFill/>
        </p:spPr>
      </p:pic>
      <p:cxnSp>
        <p:nvCxnSpPr>
          <p:cNvPr id="11" name="Straight Arrow Connector 10">
            <a:extLst>
              <a:ext uri="{FF2B5EF4-FFF2-40B4-BE49-F238E27FC236}">
                <a16:creationId xmlns:a16="http://schemas.microsoft.com/office/drawing/2014/main" id="{55513273-890B-452E-BE3B-245CAA71D6D5}"/>
              </a:ext>
            </a:extLst>
          </p:cNvPr>
          <p:cNvCxnSpPr>
            <a:stCxn id="20" idx="0"/>
            <a:endCxn id="6" idx="2"/>
          </p:cNvCxnSpPr>
          <p:nvPr/>
        </p:nvCxnSpPr>
        <p:spPr>
          <a:xfrm flipV="1">
            <a:off x="1646519" y="2306981"/>
            <a:ext cx="1491" cy="9161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EF085FF-C92A-40E2-8E44-0C99E7BAA2CF}"/>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60" name="Graphic 59">
            <a:extLst>
              <a:ext uri="{FF2B5EF4-FFF2-40B4-BE49-F238E27FC236}">
                <a16:creationId xmlns:a16="http://schemas.microsoft.com/office/drawing/2014/main" id="{C52987EF-D533-4A03-A508-C29B6D6CD4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24612" y="1667360"/>
            <a:ext cx="518264" cy="518262"/>
          </a:xfrm>
          <a:prstGeom prst="rect">
            <a:avLst/>
          </a:prstGeom>
        </p:spPr>
      </p:pic>
      <p:pic>
        <p:nvPicPr>
          <p:cNvPr id="64" name="Graphic 63">
            <a:extLst>
              <a:ext uri="{FF2B5EF4-FFF2-40B4-BE49-F238E27FC236}">
                <a16:creationId xmlns:a16="http://schemas.microsoft.com/office/drawing/2014/main" id="{07964C9E-3B00-4268-9A22-34D53A68E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0370" y="2610342"/>
            <a:ext cx="726746" cy="581397"/>
          </a:xfrm>
          <a:prstGeom prst="rect">
            <a:avLst/>
          </a:prstGeom>
        </p:spPr>
      </p:pic>
      <p:sp>
        <p:nvSpPr>
          <p:cNvPr id="65" name="TextBox 64">
            <a:extLst>
              <a:ext uri="{FF2B5EF4-FFF2-40B4-BE49-F238E27FC236}">
                <a16:creationId xmlns:a16="http://schemas.microsoft.com/office/drawing/2014/main" id="{43212DF9-312B-41E5-80F4-624ED3CEB580}"/>
              </a:ext>
            </a:extLst>
          </p:cNvPr>
          <p:cNvSpPr txBox="1"/>
          <p:nvPr/>
        </p:nvSpPr>
        <p:spPr>
          <a:xfrm>
            <a:off x="9334239" y="2485541"/>
            <a:ext cx="2552959" cy="830997"/>
          </a:xfrm>
          <a:prstGeom prst="rect">
            <a:avLst/>
          </a:prstGeom>
          <a:noFill/>
        </p:spPr>
        <p:txBody>
          <a:bodyPr wrap="square" rtlCol="0">
            <a:spAutoFit/>
          </a:bodyPr>
          <a:lstStyle/>
          <a:p>
            <a:r>
              <a:rPr lang="en-US" sz="2400" dirty="0">
                <a:solidFill>
                  <a:srgbClr val="C00000"/>
                </a:solidFill>
                <a:cs typeface="Calibri" panose="020F0502020204030204" pitchFamily="34" charset="0"/>
              </a:rPr>
              <a:t>Management Plane</a:t>
            </a:r>
          </a:p>
          <a:p>
            <a:r>
              <a:rPr lang="en-US" sz="2400" dirty="0">
                <a:solidFill>
                  <a:srgbClr val="C00000"/>
                </a:solidFill>
                <a:cs typeface="Calibri" panose="020F0502020204030204" pitchFamily="34" charset="0"/>
              </a:rPr>
              <a:t>Permissions (</a:t>
            </a:r>
            <a:r>
              <a:rPr lang="en-US" sz="2400" dirty="0" err="1">
                <a:solidFill>
                  <a:srgbClr val="C00000"/>
                </a:solidFill>
                <a:cs typeface="Calibri" panose="020F0502020204030204" pitchFamily="34" charset="0"/>
              </a:rPr>
              <a:t>PoLP</a:t>
            </a:r>
            <a:r>
              <a:rPr lang="en-US" sz="2400" dirty="0">
                <a:solidFill>
                  <a:srgbClr val="C00000"/>
                </a:solidFill>
                <a:cs typeface="Calibri" panose="020F0502020204030204" pitchFamily="34" charset="0"/>
              </a:rPr>
              <a:t>)</a:t>
            </a:r>
            <a:endParaRPr lang="en-US" sz="2000" dirty="0">
              <a:solidFill>
                <a:srgbClr val="C00000"/>
              </a:solidFill>
              <a:cs typeface="Calibri" panose="020F0502020204030204" pitchFamily="34" charset="0"/>
            </a:endParaRPr>
          </a:p>
        </p:txBody>
      </p:sp>
    </p:spTree>
    <p:extLst>
      <p:ext uri="{BB962C8B-B14F-4D97-AF65-F5344CB8AC3E}">
        <p14:creationId xmlns:p14="http://schemas.microsoft.com/office/powerpoint/2010/main" val="384201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rgbClr val="C00000"/>
            </a:solidFill>
            <a:headEnd type="triangle"/>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20" idx="3"/>
            <a:endCxn id="55" idx="1"/>
          </p:cNvCxnSpPr>
          <p:nvPr/>
        </p:nvCxnSpPr>
        <p:spPr>
          <a:xfrm>
            <a:off x="2078517" y="3716861"/>
            <a:ext cx="2052712"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sp>
        <p:nvSpPr>
          <p:cNvPr id="21" name="TextBox 20">
            <a:extLst>
              <a:ext uri="{FF2B5EF4-FFF2-40B4-BE49-F238E27FC236}">
                <a16:creationId xmlns:a16="http://schemas.microsoft.com/office/drawing/2014/main" id="{C1F95860-389E-495E-B6AD-D1B32F605647}"/>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22" name="Graphic 21">
            <a:extLst>
              <a:ext uri="{FF2B5EF4-FFF2-40B4-BE49-F238E27FC236}">
                <a16:creationId xmlns:a16="http://schemas.microsoft.com/office/drawing/2014/main" id="{D0328B44-FF38-45FB-BA27-6D44BF40B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24612" y="1667360"/>
            <a:ext cx="518264" cy="518262"/>
          </a:xfrm>
          <a:prstGeom prst="rect">
            <a:avLst/>
          </a:prstGeom>
        </p:spPr>
      </p:pic>
      <p:pic>
        <p:nvPicPr>
          <p:cNvPr id="23" name="Graphic 22">
            <a:extLst>
              <a:ext uri="{FF2B5EF4-FFF2-40B4-BE49-F238E27FC236}">
                <a16:creationId xmlns:a16="http://schemas.microsoft.com/office/drawing/2014/main" id="{A75AD6FE-E42B-4280-A892-0936A4C4A1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24612" y="3744273"/>
            <a:ext cx="518264" cy="518262"/>
          </a:xfrm>
          <a:prstGeom prst="rect">
            <a:avLst/>
          </a:prstGeom>
        </p:spPr>
      </p:pic>
      <p:sp>
        <p:nvSpPr>
          <p:cNvPr id="24" name="TextBox 23">
            <a:extLst>
              <a:ext uri="{FF2B5EF4-FFF2-40B4-BE49-F238E27FC236}">
                <a16:creationId xmlns:a16="http://schemas.microsoft.com/office/drawing/2014/main" id="{880CFF3D-5628-4A43-A6EE-AE47AC736D8D}"/>
              </a:ext>
            </a:extLst>
          </p:cNvPr>
          <p:cNvSpPr txBox="1"/>
          <p:nvPr/>
        </p:nvSpPr>
        <p:spPr>
          <a:xfrm>
            <a:off x="9334240" y="3768417"/>
            <a:ext cx="2491405" cy="461665"/>
          </a:xfrm>
          <a:prstGeom prst="rect">
            <a:avLst/>
          </a:prstGeom>
          <a:noFill/>
        </p:spPr>
        <p:txBody>
          <a:bodyPr wrap="square" rtlCol="0">
            <a:spAutoFit/>
          </a:bodyPr>
          <a:lstStyle/>
          <a:p>
            <a:r>
              <a:rPr lang="en-US" sz="2400" dirty="0">
                <a:solidFill>
                  <a:srgbClr val="C00000"/>
                </a:solidFill>
                <a:cs typeface="Calibri" panose="020F0502020204030204" pitchFamily="34" charset="0"/>
              </a:rPr>
              <a:t>Lateral</a:t>
            </a:r>
            <a:r>
              <a:rPr lang="en-US" sz="2400" dirty="0">
                <a:cs typeface="Calibri" panose="020F0502020204030204" pitchFamily="34" charset="0"/>
              </a:rPr>
              <a:t> </a:t>
            </a:r>
            <a:r>
              <a:rPr lang="en-US" sz="2400" dirty="0">
                <a:solidFill>
                  <a:srgbClr val="C00000"/>
                </a:solidFill>
                <a:cs typeface="Calibri" panose="020F0502020204030204" pitchFamily="34" charset="0"/>
              </a:rPr>
              <a:t>Movement</a:t>
            </a:r>
            <a:endParaRPr lang="en-US" sz="2000" dirty="0">
              <a:solidFill>
                <a:srgbClr val="C00000"/>
              </a:solidFill>
              <a:cs typeface="Calibri" panose="020F0502020204030204" pitchFamily="34" charset="0"/>
            </a:endParaRPr>
          </a:p>
        </p:txBody>
      </p:sp>
      <p:pic>
        <p:nvPicPr>
          <p:cNvPr id="25" name="Graphic 24">
            <a:extLst>
              <a:ext uri="{FF2B5EF4-FFF2-40B4-BE49-F238E27FC236}">
                <a16:creationId xmlns:a16="http://schemas.microsoft.com/office/drawing/2014/main" id="{A83BE24F-CDB7-46CE-9DFF-0FA15588AF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20370" y="2610342"/>
            <a:ext cx="726746" cy="581397"/>
          </a:xfrm>
          <a:prstGeom prst="rect">
            <a:avLst/>
          </a:prstGeom>
        </p:spPr>
      </p:pic>
      <p:sp>
        <p:nvSpPr>
          <p:cNvPr id="26" name="TextBox 25">
            <a:extLst>
              <a:ext uri="{FF2B5EF4-FFF2-40B4-BE49-F238E27FC236}">
                <a16:creationId xmlns:a16="http://schemas.microsoft.com/office/drawing/2014/main" id="{FF25C1C7-CDAB-4A7E-9C7F-67ADA63B8D48}"/>
              </a:ext>
            </a:extLst>
          </p:cNvPr>
          <p:cNvSpPr txBox="1"/>
          <p:nvPr/>
        </p:nvSpPr>
        <p:spPr>
          <a:xfrm>
            <a:off x="9334239" y="2662292"/>
            <a:ext cx="2491405" cy="461665"/>
          </a:xfrm>
          <a:prstGeom prst="rect">
            <a:avLst/>
          </a:prstGeom>
          <a:noFill/>
        </p:spPr>
        <p:txBody>
          <a:bodyPr wrap="square" rtlCol="0">
            <a:spAutoFit/>
          </a:bodyPr>
          <a:lstStyle/>
          <a:p>
            <a:r>
              <a:rPr lang="en-US" sz="2400" dirty="0">
                <a:cs typeface="Calibri" panose="020F0502020204030204" pitchFamily="34" charset="0"/>
              </a:rPr>
              <a:t>Management Plane</a:t>
            </a:r>
            <a:endParaRPr lang="en-US" sz="2000" dirty="0">
              <a:cs typeface="Calibri" panose="020F0502020204030204" pitchFamily="34" charset="0"/>
            </a:endParaRPr>
          </a:p>
        </p:txBody>
      </p:sp>
    </p:spTree>
    <p:extLst>
      <p:ext uri="{BB962C8B-B14F-4D97-AF65-F5344CB8AC3E}">
        <p14:creationId xmlns:p14="http://schemas.microsoft.com/office/powerpoint/2010/main" val="110086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rgbClr val="C00000"/>
            </a:solidFill>
            <a:headEnd type="triangle"/>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endCxn id="17" idx="0"/>
          </p:cNvCxnSpPr>
          <p:nvPr/>
        </p:nvCxnSpPr>
        <p:spPr>
          <a:xfrm flipH="1">
            <a:off x="6934359" y="4798671"/>
            <a:ext cx="413" cy="827490"/>
          </a:xfrm>
          <a:prstGeom prst="line">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20" idx="3"/>
            <a:endCxn id="55" idx="1"/>
          </p:cNvCxnSpPr>
          <p:nvPr/>
        </p:nvCxnSpPr>
        <p:spPr>
          <a:xfrm>
            <a:off x="2078517" y="3716861"/>
            <a:ext cx="2052712"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sp>
        <p:nvSpPr>
          <p:cNvPr id="17" name="Rectangle 16">
            <a:extLst>
              <a:ext uri="{FF2B5EF4-FFF2-40B4-BE49-F238E27FC236}">
                <a16:creationId xmlns:a16="http://schemas.microsoft.com/office/drawing/2014/main" id="{179C2487-7173-4E80-A26C-E0018AD56A4C}"/>
              </a:ext>
            </a:extLst>
          </p:cNvPr>
          <p:cNvSpPr/>
          <p:nvPr/>
        </p:nvSpPr>
        <p:spPr>
          <a:xfrm>
            <a:off x="5812790" y="5626161"/>
            <a:ext cx="2243137" cy="907768"/>
          </a:xfrm>
          <a:prstGeom prst="rect">
            <a:avLst/>
          </a:prstGeom>
          <a:gradFill flip="none" rotWithShape="1">
            <a:gsLst>
              <a:gs pos="20000">
                <a:srgbClr val="E1E8F7"/>
              </a:gs>
              <a:gs pos="0">
                <a:schemeClr val="accent1">
                  <a:lumMod val="60000"/>
                  <a:lumOff val="40000"/>
                </a:schemeClr>
              </a:gs>
            </a:gsLst>
            <a:lin ang="4500000" scaled="0"/>
            <a:tileRect/>
          </a:gradFill>
          <a:ln w="38100">
            <a:solidFill>
              <a:srgbClr val="0070C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309D2D2-B6E9-4D8D-8C06-EB5A567F0F3E}"/>
              </a:ext>
            </a:extLst>
          </p:cNvPr>
          <p:cNvSpPr txBox="1"/>
          <p:nvPr/>
        </p:nvSpPr>
        <p:spPr>
          <a:xfrm>
            <a:off x="3248813" y="5697186"/>
            <a:ext cx="2164545" cy="400110"/>
          </a:xfrm>
          <a:prstGeom prst="rect">
            <a:avLst/>
          </a:prstGeom>
          <a:noFill/>
        </p:spPr>
        <p:txBody>
          <a:bodyPr wrap="square" rtlCol="0">
            <a:spAutoFit/>
          </a:bodyPr>
          <a:lstStyle/>
          <a:p>
            <a:pPr algn="ctr"/>
            <a:r>
              <a:rPr lang="en-US" sz="2000" dirty="0">
                <a:solidFill>
                  <a:schemeClr val="accent1"/>
                </a:solidFill>
              </a:rPr>
              <a:t>Private Network</a:t>
            </a:r>
          </a:p>
        </p:txBody>
      </p:sp>
      <p:pic>
        <p:nvPicPr>
          <p:cNvPr id="21" name="Graphic 20">
            <a:extLst>
              <a:ext uri="{FF2B5EF4-FFF2-40B4-BE49-F238E27FC236}">
                <a16:creationId xmlns:a16="http://schemas.microsoft.com/office/drawing/2014/main" id="{A4276642-078B-4579-A766-7C5F0E9946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5675" y="5800731"/>
            <a:ext cx="517368" cy="517368"/>
          </a:xfrm>
          <a:prstGeom prst="rect">
            <a:avLst/>
          </a:prstGeom>
        </p:spPr>
      </p:pic>
      <p:pic>
        <p:nvPicPr>
          <p:cNvPr id="22" name="Picture 21">
            <a:extLst>
              <a:ext uri="{FF2B5EF4-FFF2-40B4-BE49-F238E27FC236}">
                <a16:creationId xmlns:a16="http://schemas.microsoft.com/office/drawing/2014/main" id="{A3326672-5CD8-435B-A40E-C9CA93CB0EF6}"/>
              </a:ext>
            </a:extLst>
          </p:cNvPr>
          <p:cNvPicPr>
            <a:picLocks noChangeAspect="1"/>
          </p:cNvPicPr>
          <p:nvPr/>
        </p:nvPicPr>
        <p:blipFill>
          <a:blip r:embed="rId9"/>
          <a:stretch>
            <a:fillRect/>
          </a:stretch>
        </p:blipFill>
        <p:spPr>
          <a:xfrm>
            <a:off x="6580416" y="4090785"/>
            <a:ext cx="707886" cy="707886"/>
          </a:xfrm>
          <a:prstGeom prst="rect">
            <a:avLst/>
          </a:prstGeom>
        </p:spPr>
      </p:pic>
      <p:sp>
        <p:nvSpPr>
          <p:cNvPr id="23" name="TextBox 22">
            <a:extLst>
              <a:ext uri="{FF2B5EF4-FFF2-40B4-BE49-F238E27FC236}">
                <a16:creationId xmlns:a16="http://schemas.microsoft.com/office/drawing/2014/main" id="{044A815B-97E5-4A15-BF20-487D887755ED}"/>
              </a:ext>
            </a:extLst>
          </p:cNvPr>
          <p:cNvSpPr txBox="1"/>
          <p:nvPr/>
        </p:nvSpPr>
        <p:spPr>
          <a:xfrm>
            <a:off x="4663618" y="4645451"/>
            <a:ext cx="2448011" cy="400110"/>
          </a:xfrm>
          <a:prstGeom prst="rect">
            <a:avLst/>
          </a:prstGeom>
          <a:noFill/>
        </p:spPr>
        <p:txBody>
          <a:bodyPr wrap="square" rtlCol="0">
            <a:spAutoFit/>
          </a:bodyPr>
          <a:lstStyle/>
          <a:p>
            <a:pPr algn="ctr"/>
            <a:r>
              <a:rPr lang="en-US" sz="2000" dirty="0">
                <a:solidFill>
                  <a:schemeClr val="accent1"/>
                </a:solidFill>
              </a:rPr>
              <a:t>Private Endpoint</a:t>
            </a:r>
          </a:p>
        </p:txBody>
      </p:sp>
      <p:pic>
        <p:nvPicPr>
          <p:cNvPr id="24" name="Picture 23">
            <a:extLst>
              <a:ext uri="{FF2B5EF4-FFF2-40B4-BE49-F238E27FC236}">
                <a16:creationId xmlns:a16="http://schemas.microsoft.com/office/drawing/2014/main" id="{7A74BA65-7A32-42FC-9EA6-E45438534F0F}"/>
              </a:ext>
            </a:extLst>
          </p:cNvPr>
          <p:cNvPicPr>
            <a:picLocks noChangeAspect="1"/>
          </p:cNvPicPr>
          <p:nvPr/>
        </p:nvPicPr>
        <p:blipFill>
          <a:blip r:embed="rId10"/>
          <a:stretch>
            <a:fillRect/>
          </a:stretch>
        </p:blipFill>
        <p:spPr>
          <a:xfrm>
            <a:off x="5176834" y="5309225"/>
            <a:ext cx="763966" cy="493193"/>
          </a:xfrm>
          <a:prstGeom prst="rect">
            <a:avLst/>
          </a:prstGeom>
        </p:spPr>
      </p:pic>
      <p:sp>
        <p:nvSpPr>
          <p:cNvPr id="25" name="TextBox 24">
            <a:extLst>
              <a:ext uri="{FF2B5EF4-FFF2-40B4-BE49-F238E27FC236}">
                <a16:creationId xmlns:a16="http://schemas.microsoft.com/office/drawing/2014/main" id="{860F6998-4719-4F60-94B2-92381B630FC1}"/>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26" name="Graphic 25">
            <a:extLst>
              <a:ext uri="{FF2B5EF4-FFF2-40B4-BE49-F238E27FC236}">
                <a16:creationId xmlns:a16="http://schemas.microsoft.com/office/drawing/2014/main" id="{ECDF07A6-C4E4-4E89-A5E4-9A76C09093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24612" y="1667360"/>
            <a:ext cx="518264" cy="518262"/>
          </a:xfrm>
          <a:prstGeom prst="rect">
            <a:avLst/>
          </a:prstGeom>
        </p:spPr>
      </p:pic>
      <p:pic>
        <p:nvPicPr>
          <p:cNvPr id="27" name="Graphic 26">
            <a:extLst>
              <a:ext uri="{FF2B5EF4-FFF2-40B4-BE49-F238E27FC236}">
                <a16:creationId xmlns:a16="http://schemas.microsoft.com/office/drawing/2014/main" id="{C9ED78A0-8B44-46FA-87AA-E36AA5323F5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24612" y="3717378"/>
            <a:ext cx="518264" cy="518262"/>
          </a:xfrm>
          <a:prstGeom prst="rect">
            <a:avLst/>
          </a:prstGeom>
        </p:spPr>
      </p:pic>
      <p:sp>
        <p:nvSpPr>
          <p:cNvPr id="29" name="TextBox 28">
            <a:extLst>
              <a:ext uri="{FF2B5EF4-FFF2-40B4-BE49-F238E27FC236}">
                <a16:creationId xmlns:a16="http://schemas.microsoft.com/office/drawing/2014/main" id="{0E67C0A0-D923-45D2-A9EB-ED2ECFC470C6}"/>
              </a:ext>
            </a:extLst>
          </p:cNvPr>
          <p:cNvSpPr txBox="1"/>
          <p:nvPr/>
        </p:nvSpPr>
        <p:spPr>
          <a:xfrm>
            <a:off x="9334240" y="3741522"/>
            <a:ext cx="2491405" cy="461665"/>
          </a:xfrm>
          <a:prstGeom prst="rect">
            <a:avLst/>
          </a:prstGeom>
          <a:noFill/>
        </p:spPr>
        <p:txBody>
          <a:bodyPr wrap="square" rtlCol="0">
            <a:spAutoFit/>
          </a:bodyPr>
          <a:lstStyle/>
          <a:p>
            <a:r>
              <a:rPr lang="en-US" sz="2400" dirty="0">
                <a:solidFill>
                  <a:srgbClr val="C00000"/>
                </a:solidFill>
                <a:cs typeface="Calibri" panose="020F0502020204030204" pitchFamily="34" charset="0"/>
              </a:rPr>
              <a:t>Lateral</a:t>
            </a:r>
            <a:r>
              <a:rPr lang="en-US" sz="2400" dirty="0">
                <a:cs typeface="Calibri" panose="020F0502020204030204" pitchFamily="34" charset="0"/>
              </a:rPr>
              <a:t> </a:t>
            </a:r>
            <a:r>
              <a:rPr lang="en-US" sz="2400" dirty="0">
                <a:solidFill>
                  <a:srgbClr val="C00000"/>
                </a:solidFill>
                <a:cs typeface="Calibri" panose="020F0502020204030204" pitchFamily="34" charset="0"/>
              </a:rPr>
              <a:t>Movement</a:t>
            </a:r>
            <a:endParaRPr lang="en-US" sz="2000" dirty="0">
              <a:solidFill>
                <a:srgbClr val="C00000"/>
              </a:solidFill>
              <a:cs typeface="Calibri" panose="020F0502020204030204" pitchFamily="34" charset="0"/>
            </a:endParaRPr>
          </a:p>
        </p:txBody>
      </p:sp>
      <p:pic>
        <p:nvPicPr>
          <p:cNvPr id="34" name="Graphic 33">
            <a:extLst>
              <a:ext uri="{FF2B5EF4-FFF2-40B4-BE49-F238E27FC236}">
                <a16:creationId xmlns:a16="http://schemas.microsoft.com/office/drawing/2014/main" id="{B6155451-E2F0-4C24-9FE1-18D1BCA856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20370" y="2610342"/>
            <a:ext cx="726746" cy="581397"/>
          </a:xfrm>
          <a:prstGeom prst="rect">
            <a:avLst/>
          </a:prstGeom>
        </p:spPr>
      </p:pic>
      <p:sp>
        <p:nvSpPr>
          <p:cNvPr id="35" name="TextBox 34">
            <a:extLst>
              <a:ext uri="{FF2B5EF4-FFF2-40B4-BE49-F238E27FC236}">
                <a16:creationId xmlns:a16="http://schemas.microsoft.com/office/drawing/2014/main" id="{DC941F91-38A1-4FC0-81FA-ADB31D6A2E52}"/>
              </a:ext>
            </a:extLst>
          </p:cNvPr>
          <p:cNvSpPr txBox="1"/>
          <p:nvPr/>
        </p:nvSpPr>
        <p:spPr>
          <a:xfrm>
            <a:off x="9334239" y="2662292"/>
            <a:ext cx="2491405" cy="461665"/>
          </a:xfrm>
          <a:prstGeom prst="rect">
            <a:avLst/>
          </a:prstGeom>
          <a:noFill/>
        </p:spPr>
        <p:txBody>
          <a:bodyPr wrap="square" rtlCol="0">
            <a:spAutoFit/>
          </a:bodyPr>
          <a:lstStyle/>
          <a:p>
            <a:r>
              <a:rPr lang="en-US" sz="2400" dirty="0">
                <a:cs typeface="Calibri" panose="020F0502020204030204" pitchFamily="34" charset="0"/>
              </a:rPr>
              <a:t>Management Plane</a:t>
            </a:r>
            <a:endParaRPr lang="en-US" sz="2000" dirty="0">
              <a:cs typeface="Calibri" panose="020F0502020204030204" pitchFamily="34" charset="0"/>
            </a:endParaRPr>
          </a:p>
        </p:txBody>
      </p:sp>
    </p:spTree>
    <p:extLst>
      <p:ext uri="{BB962C8B-B14F-4D97-AF65-F5344CB8AC3E}">
        <p14:creationId xmlns:p14="http://schemas.microsoft.com/office/powerpoint/2010/main" val="19917757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586370-B0FB-4108-8B4F-329716A22E3A}">
  <ds:schemaRefs>
    <ds:schemaRef ds:uri="http://schemas.microsoft.com/sharepoint/v3/contenttype/forms"/>
  </ds:schemaRefs>
</ds:datastoreItem>
</file>

<file path=docMetadata/LabelInfo.xml><?xml version="1.0" encoding="utf-8"?>
<clbl:labelList xmlns:clbl="http://schemas.microsoft.com/office/2020/mipLabelMetadata">
  <clbl:label id="{c3e09a67-9e93-4c2d-a7ff-b470bd25ec29}" enabled="1" method="Privileged" siteId="{3698556c-48eb-4511-8a0e-5fb6b7ebb01f}" removed="0"/>
</clbl:labelList>
</file>

<file path=docProps/app.xml><?xml version="1.0" encoding="utf-8"?>
<Properties xmlns="http://schemas.openxmlformats.org/officeDocument/2006/extended-properties" xmlns:vt="http://schemas.openxmlformats.org/officeDocument/2006/docPropsVTypes">
  <Template>Tech design</Template>
  <TotalTime>9778</TotalTime>
  <Words>2016</Words>
  <Application>Microsoft Office PowerPoint</Application>
  <PresentationFormat>Widescreen</PresentationFormat>
  <Paragraphs>191</Paragraphs>
  <Slides>14</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MT</vt:lpstr>
      <vt:lpstr>Wingdings 2</vt:lpstr>
      <vt:lpstr>Dividend</vt:lpstr>
      <vt:lpstr>Lucas Gallagher </vt:lpstr>
      <vt:lpstr>Serverless?</vt:lpstr>
      <vt:lpstr>full stack app</vt:lpstr>
      <vt:lpstr>full stack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Gallagher</dc:creator>
  <cp:lastModifiedBy>Lucas Gallagher</cp:lastModifiedBy>
  <cp:revision>3</cp:revision>
  <dcterms:created xsi:type="dcterms:W3CDTF">2022-02-15T14:22:13Z</dcterms:created>
  <dcterms:modified xsi:type="dcterms:W3CDTF">2022-03-02T23:20:23Z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Text">
    <vt:lpwstr>Foot Locker - Internal Use Only</vt:lpwstr>
  </property>
</Properties>
</file>